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0" r:id="rId1"/>
  </p:sldMasterIdLst>
  <p:notesMasterIdLst>
    <p:notesMasterId r:id="rId19"/>
  </p:notesMasterIdLst>
  <p:handoutMasterIdLst>
    <p:handoutMasterId r:id="rId20"/>
  </p:handoutMasterIdLst>
  <p:sldIdLst>
    <p:sldId id="290" r:id="rId2"/>
    <p:sldId id="312" r:id="rId3"/>
    <p:sldId id="311" r:id="rId4"/>
    <p:sldId id="313" r:id="rId5"/>
    <p:sldId id="314" r:id="rId6"/>
    <p:sldId id="328" r:id="rId7"/>
    <p:sldId id="329" r:id="rId8"/>
    <p:sldId id="330" r:id="rId9"/>
    <p:sldId id="316" r:id="rId10"/>
    <p:sldId id="315" r:id="rId11"/>
    <p:sldId id="331" r:id="rId12"/>
    <p:sldId id="332" r:id="rId13"/>
    <p:sldId id="327" r:id="rId14"/>
    <p:sldId id="333" r:id="rId15"/>
    <p:sldId id="334" r:id="rId16"/>
    <p:sldId id="335" r:id="rId17"/>
    <p:sldId id="336" r:id="rId18"/>
  </p:sldIdLst>
  <p:sldSz cx="12192000" cy="6858000"/>
  <p:notesSz cx="6858000" cy="9144000"/>
  <p:defaultText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over Page" id="{C81B977D-B904-D64D-9B82-73A8047B6F1A}">
          <p14:sldIdLst>
            <p14:sldId id="290"/>
            <p14:sldId id="312"/>
            <p14:sldId id="311"/>
            <p14:sldId id="313"/>
            <p14:sldId id="314"/>
            <p14:sldId id="328"/>
            <p14:sldId id="329"/>
            <p14:sldId id="330"/>
            <p14:sldId id="316"/>
            <p14:sldId id="315"/>
            <p14:sldId id="331"/>
            <p14:sldId id="332"/>
            <p14:sldId id="327"/>
            <p14:sldId id="333"/>
            <p14:sldId id="334"/>
            <p14:sldId id="335"/>
            <p14:sldId id="336"/>
          </p14:sldIdLst>
        </p14:section>
      </p14:sectionLst>
    </p:ext>
    <p:ext uri="{EFAFB233-063F-42B5-8137-9DF3F51BA10A}">
      <p15:sldGuideLst xmlns:p15="http://schemas.microsoft.com/office/powerpoint/2012/main">
        <p15:guide id="1" orient="horz" pos="2160" userDrawn="1">
          <p15:clr>
            <a:srgbClr val="A4A3A4"/>
          </p15:clr>
        </p15:guide>
        <p15:guide id="2" pos="507"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6000D"/>
    <a:srgbClr val="494949"/>
    <a:srgbClr val="672E6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475" autoAdjust="0"/>
    <p:restoredTop sz="79318" autoAdjust="0"/>
  </p:normalViewPr>
  <p:slideViewPr>
    <p:cSldViewPr snapToGrid="0" snapToObjects="1" showGuides="1">
      <p:cViewPr varScale="1">
        <p:scale>
          <a:sx n="90" d="100"/>
          <a:sy n="90" d="100"/>
        </p:scale>
        <p:origin x="2742" y="90"/>
      </p:cViewPr>
      <p:guideLst>
        <p:guide orient="horz" pos="2160"/>
        <p:guide pos="507"/>
      </p:guideLst>
    </p:cSldViewPr>
  </p:slideViewPr>
  <p:outlineViewPr>
    <p:cViewPr>
      <p:scale>
        <a:sx n="33" d="100"/>
        <a:sy n="33" d="100"/>
      </p:scale>
      <p:origin x="0" y="0"/>
    </p:cViewPr>
  </p:outlineViewPr>
  <p:notesTextViewPr>
    <p:cViewPr>
      <p:scale>
        <a:sx n="1" d="1"/>
        <a:sy n="1" d="1"/>
      </p:scale>
      <p:origin x="0" y="0"/>
    </p:cViewPr>
  </p:notesTextViewPr>
  <p:notesViewPr>
    <p:cSldViewPr snapToGrid="0" snapToObjects="1" showGuides="1">
      <p:cViewPr varScale="1">
        <p:scale>
          <a:sx n="144" d="100"/>
          <a:sy n="144" d="100"/>
        </p:scale>
        <p:origin x="4792" y="1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936D3417-75BC-C54F-B209-3B706A8CCE1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ACE0A46D-43DE-BC4C-9837-2979FE0093D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B7ADF77-2023-D74B-9A03-BFA0C5C7CE1A}" type="datetimeFigureOut">
              <a:rPr lang="en-US" smtClean="0"/>
              <a:t>8/15/2023</a:t>
            </a:fld>
            <a:endParaRPr lang="en-US"/>
          </a:p>
        </p:txBody>
      </p:sp>
      <p:sp>
        <p:nvSpPr>
          <p:cNvPr id="4" name="Footer Placeholder 3">
            <a:extLst>
              <a:ext uri="{FF2B5EF4-FFF2-40B4-BE49-F238E27FC236}">
                <a16:creationId xmlns:a16="http://schemas.microsoft.com/office/drawing/2014/main" id="{1B1BBCED-4587-A646-BEDB-46936438AF7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en-US"/>
              <a:t>1</a:t>
            </a:r>
          </a:p>
        </p:txBody>
      </p:sp>
      <p:sp>
        <p:nvSpPr>
          <p:cNvPr id="5" name="Slide Number Placeholder 4">
            <a:extLst>
              <a:ext uri="{FF2B5EF4-FFF2-40B4-BE49-F238E27FC236}">
                <a16:creationId xmlns:a16="http://schemas.microsoft.com/office/drawing/2014/main" id="{B344CE3C-DF0C-9349-B48C-C47FA90BE6D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EC03ADA-6B43-F443-8DD3-2F88E928691B}" type="slidenum">
              <a:rPr lang="en-US" smtClean="0"/>
              <a:t>‹#›</a:t>
            </a:fld>
            <a:endParaRPr lang="en-US"/>
          </a:p>
        </p:txBody>
      </p:sp>
    </p:spTree>
    <p:extLst>
      <p:ext uri="{BB962C8B-B14F-4D97-AF65-F5344CB8AC3E}">
        <p14:creationId xmlns:p14="http://schemas.microsoft.com/office/powerpoint/2010/main" val="3463618733"/>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42376A3-60EE-9D4E-A7A1-CB0D7A163B62}" type="datetimeFigureOut">
              <a:rPr lang="en-US" smtClean="0"/>
              <a:t>8/15/2023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r>
              <a:rPr lang="en-US"/>
              <a:t>1</a:t>
            </a: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C116C9C-3AD8-BF4F-8988-7C4865BA5A81}" type="slidenum">
              <a:rPr lang="en-US" smtClean="0"/>
              <a:t>‹#›</a:t>
            </a:fld>
            <a:endParaRPr lang="en-US"/>
          </a:p>
        </p:txBody>
      </p:sp>
    </p:spTree>
    <p:extLst>
      <p:ext uri="{BB962C8B-B14F-4D97-AF65-F5344CB8AC3E}">
        <p14:creationId xmlns:p14="http://schemas.microsoft.com/office/powerpoint/2010/main" val="3942529046"/>
      </p:ext>
    </p:extLst>
  </p:cSld>
  <p:clrMap bg1="lt1" tx1="dk1" bg2="lt2" tx2="dk2" accent1="accent1" accent2="accent2" accent3="accent3" accent4="accent4" accent5="accent5" accent6="accent6" hlink="hlink" folHlink="folHlink"/>
  <p:hf hdr="0" dt="0"/>
  <p:notesStyle>
    <a:lvl1pPr marL="0" algn="l" defTabSz="914377" rtl="0" eaLnBrk="1" latinLnBrk="0" hangingPunct="1">
      <a:defRPr sz="1200" kern="1200">
        <a:solidFill>
          <a:schemeClr val="tx1"/>
        </a:solidFill>
        <a:latin typeface="+mn-lt"/>
        <a:ea typeface="+mn-ea"/>
        <a:cs typeface="+mn-cs"/>
      </a:defRPr>
    </a:lvl1pPr>
    <a:lvl2pPr marL="457189" algn="l" defTabSz="914377" rtl="0" eaLnBrk="1" latinLnBrk="0" hangingPunct="1">
      <a:defRPr sz="1200" kern="1200">
        <a:solidFill>
          <a:schemeClr val="tx1"/>
        </a:solidFill>
        <a:latin typeface="+mn-lt"/>
        <a:ea typeface="+mn-ea"/>
        <a:cs typeface="+mn-cs"/>
      </a:defRPr>
    </a:lvl2pPr>
    <a:lvl3pPr marL="914377" algn="l" defTabSz="914377" rtl="0" eaLnBrk="1" latinLnBrk="0" hangingPunct="1">
      <a:defRPr sz="1200" kern="1200">
        <a:solidFill>
          <a:schemeClr val="tx1"/>
        </a:solidFill>
        <a:latin typeface="+mn-lt"/>
        <a:ea typeface="+mn-ea"/>
        <a:cs typeface="+mn-cs"/>
      </a:defRPr>
    </a:lvl3pPr>
    <a:lvl4pPr marL="1371566" algn="l" defTabSz="914377" rtl="0" eaLnBrk="1" latinLnBrk="0" hangingPunct="1">
      <a:defRPr sz="1200" kern="1200">
        <a:solidFill>
          <a:schemeClr val="tx1"/>
        </a:solidFill>
        <a:latin typeface="+mn-lt"/>
        <a:ea typeface="+mn-ea"/>
        <a:cs typeface="+mn-cs"/>
      </a:defRPr>
    </a:lvl4pPr>
    <a:lvl5pPr marL="1828754" algn="l" defTabSz="914377" rtl="0" eaLnBrk="1" latinLnBrk="0" hangingPunct="1">
      <a:defRPr sz="1200" kern="1200">
        <a:solidFill>
          <a:schemeClr val="tx1"/>
        </a:solidFill>
        <a:latin typeface="+mn-lt"/>
        <a:ea typeface="+mn-ea"/>
        <a:cs typeface="+mn-cs"/>
      </a:defRPr>
    </a:lvl5pPr>
    <a:lvl6pPr marL="2285943" algn="l" defTabSz="914377" rtl="0" eaLnBrk="1" latinLnBrk="0" hangingPunct="1">
      <a:defRPr sz="1200" kern="1200">
        <a:solidFill>
          <a:schemeClr val="tx1"/>
        </a:solidFill>
        <a:latin typeface="+mn-lt"/>
        <a:ea typeface="+mn-ea"/>
        <a:cs typeface="+mn-cs"/>
      </a:defRPr>
    </a:lvl6pPr>
    <a:lvl7pPr marL="2743131" algn="l" defTabSz="914377" rtl="0" eaLnBrk="1" latinLnBrk="0" hangingPunct="1">
      <a:defRPr sz="1200" kern="1200">
        <a:solidFill>
          <a:schemeClr val="tx1"/>
        </a:solidFill>
        <a:latin typeface="+mn-lt"/>
        <a:ea typeface="+mn-ea"/>
        <a:cs typeface="+mn-cs"/>
      </a:defRPr>
    </a:lvl7pPr>
    <a:lvl8pPr marL="3200320" algn="l" defTabSz="914377" rtl="0" eaLnBrk="1" latinLnBrk="0" hangingPunct="1">
      <a:defRPr sz="1200" kern="1200">
        <a:solidFill>
          <a:schemeClr val="tx1"/>
        </a:solidFill>
        <a:latin typeface="+mn-lt"/>
        <a:ea typeface="+mn-ea"/>
        <a:cs typeface="+mn-cs"/>
      </a:defRPr>
    </a:lvl8pPr>
    <a:lvl9pPr marL="3657509" algn="l" defTabSz="914377"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r>
              <a:rPr lang="en-US"/>
              <a:t>1</a:t>
            </a:r>
          </a:p>
        </p:txBody>
      </p:sp>
      <p:sp>
        <p:nvSpPr>
          <p:cNvPr id="5" name="Slide Number Placeholder 4"/>
          <p:cNvSpPr>
            <a:spLocks noGrp="1"/>
          </p:cNvSpPr>
          <p:nvPr>
            <p:ph type="sldNum" sz="quarter" idx="5"/>
          </p:nvPr>
        </p:nvSpPr>
        <p:spPr/>
        <p:txBody>
          <a:bodyPr/>
          <a:lstStyle/>
          <a:p>
            <a:fld id="{4C116C9C-3AD8-BF4F-8988-7C4865BA5A81}" type="slidenum">
              <a:rPr lang="en-US" smtClean="0"/>
              <a:t>1</a:t>
            </a:fld>
            <a:endParaRPr lang="en-US"/>
          </a:p>
        </p:txBody>
      </p:sp>
    </p:spTree>
    <p:extLst>
      <p:ext uri="{BB962C8B-B14F-4D97-AF65-F5344CB8AC3E}">
        <p14:creationId xmlns:p14="http://schemas.microsoft.com/office/powerpoint/2010/main" val="22845142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Footer Placeholder 3"/>
          <p:cNvSpPr>
            <a:spLocks noGrp="1"/>
          </p:cNvSpPr>
          <p:nvPr>
            <p:ph type="ftr" sz="quarter" idx="4"/>
          </p:nvPr>
        </p:nvSpPr>
        <p:spPr/>
        <p:txBody>
          <a:bodyPr/>
          <a:lstStyle/>
          <a:p>
            <a:r>
              <a:rPr lang="en-US"/>
              <a:t>1</a:t>
            </a:r>
          </a:p>
        </p:txBody>
      </p:sp>
      <p:sp>
        <p:nvSpPr>
          <p:cNvPr id="5" name="Slide Number Placeholder 4"/>
          <p:cNvSpPr>
            <a:spLocks noGrp="1"/>
          </p:cNvSpPr>
          <p:nvPr>
            <p:ph type="sldNum" sz="quarter" idx="5"/>
          </p:nvPr>
        </p:nvSpPr>
        <p:spPr/>
        <p:txBody>
          <a:bodyPr/>
          <a:lstStyle/>
          <a:p>
            <a:fld id="{4C116C9C-3AD8-BF4F-8988-7C4865BA5A81}" type="slidenum">
              <a:rPr lang="en-US" smtClean="0"/>
              <a:t>11</a:t>
            </a:fld>
            <a:endParaRPr lang="en-US"/>
          </a:p>
        </p:txBody>
      </p:sp>
    </p:spTree>
    <p:extLst>
      <p:ext uri="{BB962C8B-B14F-4D97-AF65-F5344CB8AC3E}">
        <p14:creationId xmlns:p14="http://schemas.microsoft.com/office/powerpoint/2010/main" val="21847526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Or </a:t>
            </a:r>
          </a:p>
          <a:p>
            <a:r>
              <a:rPr lang="en-GB" altLang="en-US" dirty="0"/>
              <a:t>String status;</a:t>
            </a:r>
          </a:p>
          <a:p>
            <a:r>
              <a:rPr lang="en-GB" altLang="en-US" b="1" dirty="0"/>
              <a:t>int grade = 59;</a:t>
            </a:r>
          </a:p>
          <a:p>
            <a:endParaRPr lang="en-GB" altLang="en-US" dirty="0"/>
          </a:p>
          <a:p>
            <a:r>
              <a:rPr lang="en-GB" altLang="en-US" dirty="0"/>
              <a:t>status = grade &gt;= 50 ? "pass" : "fail";</a:t>
            </a:r>
          </a:p>
          <a:p>
            <a:endParaRPr lang="en-GB" altLang="en-US" dirty="0"/>
          </a:p>
          <a:p>
            <a:r>
              <a:rPr lang="en-GB" altLang="en-US" dirty="0" err="1"/>
              <a:t>System.</a:t>
            </a:r>
            <a:r>
              <a:rPr lang="en-GB" altLang="en-US" i="1" dirty="0" err="1"/>
              <a:t>out.println</a:t>
            </a:r>
            <a:r>
              <a:rPr lang="en-GB" altLang="en-US" i="1" dirty="0"/>
              <a:t>("Status is "+status);</a:t>
            </a:r>
            <a:endParaRPr lang="en-GB" dirty="0"/>
          </a:p>
        </p:txBody>
      </p:sp>
      <p:sp>
        <p:nvSpPr>
          <p:cNvPr id="4" name="Footer Placeholder 3"/>
          <p:cNvSpPr>
            <a:spLocks noGrp="1"/>
          </p:cNvSpPr>
          <p:nvPr>
            <p:ph type="ftr" sz="quarter" idx="4"/>
          </p:nvPr>
        </p:nvSpPr>
        <p:spPr/>
        <p:txBody>
          <a:bodyPr/>
          <a:lstStyle/>
          <a:p>
            <a:r>
              <a:rPr lang="en-US"/>
              <a:t>1</a:t>
            </a:r>
          </a:p>
        </p:txBody>
      </p:sp>
      <p:sp>
        <p:nvSpPr>
          <p:cNvPr id="5" name="Slide Number Placeholder 4"/>
          <p:cNvSpPr>
            <a:spLocks noGrp="1"/>
          </p:cNvSpPr>
          <p:nvPr>
            <p:ph type="sldNum" sz="quarter" idx="5"/>
          </p:nvPr>
        </p:nvSpPr>
        <p:spPr/>
        <p:txBody>
          <a:bodyPr/>
          <a:lstStyle/>
          <a:p>
            <a:fld id="{4C116C9C-3AD8-BF4F-8988-7C4865BA5A81}" type="slidenum">
              <a:rPr lang="en-US" smtClean="0"/>
              <a:t>12</a:t>
            </a:fld>
            <a:endParaRPr lang="en-US"/>
          </a:p>
        </p:txBody>
      </p:sp>
    </p:spTree>
    <p:extLst>
      <p:ext uri="{BB962C8B-B14F-4D97-AF65-F5344CB8AC3E}">
        <p14:creationId xmlns:p14="http://schemas.microsoft.com/office/powerpoint/2010/main" val="40409214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Footer Placeholder 3"/>
          <p:cNvSpPr>
            <a:spLocks noGrp="1"/>
          </p:cNvSpPr>
          <p:nvPr>
            <p:ph type="ftr" sz="quarter" idx="4"/>
          </p:nvPr>
        </p:nvSpPr>
        <p:spPr/>
        <p:txBody>
          <a:bodyPr/>
          <a:lstStyle/>
          <a:p>
            <a:r>
              <a:rPr lang="en-US"/>
              <a:t>1</a:t>
            </a:r>
          </a:p>
        </p:txBody>
      </p:sp>
      <p:sp>
        <p:nvSpPr>
          <p:cNvPr id="5" name="Slide Number Placeholder 4"/>
          <p:cNvSpPr>
            <a:spLocks noGrp="1"/>
          </p:cNvSpPr>
          <p:nvPr>
            <p:ph type="sldNum" sz="quarter" idx="5"/>
          </p:nvPr>
        </p:nvSpPr>
        <p:spPr/>
        <p:txBody>
          <a:bodyPr/>
          <a:lstStyle/>
          <a:p>
            <a:fld id="{4C116C9C-3AD8-BF4F-8988-7C4865BA5A81}" type="slidenum">
              <a:rPr lang="en-US" smtClean="0"/>
              <a:t>13</a:t>
            </a:fld>
            <a:endParaRPr lang="en-US"/>
          </a:p>
        </p:txBody>
      </p:sp>
    </p:spTree>
    <p:extLst>
      <p:ext uri="{BB962C8B-B14F-4D97-AF65-F5344CB8AC3E}">
        <p14:creationId xmlns:p14="http://schemas.microsoft.com/office/powerpoint/2010/main" val="12789028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Footer Placeholder 3"/>
          <p:cNvSpPr>
            <a:spLocks noGrp="1"/>
          </p:cNvSpPr>
          <p:nvPr>
            <p:ph type="ftr" sz="quarter" idx="4"/>
          </p:nvPr>
        </p:nvSpPr>
        <p:spPr/>
        <p:txBody>
          <a:bodyPr/>
          <a:lstStyle/>
          <a:p>
            <a:r>
              <a:rPr lang="en-US"/>
              <a:t>1</a:t>
            </a:r>
          </a:p>
        </p:txBody>
      </p:sp>
      <p:sp>
        <p:nvSpPr>
          <p:cNvPr id="5" name="Slide Number Placeholder 4"/>
          <p:cNvSpPr>
            <a:spLocks noGrp="1"/>
          </p:cNvSpPr>
          <p:nvPr>
            <p:ph type="sldNum" sz="quarter" idx="5"/>
          </p:nvPr>
        </p:nvSpPr>
        <p:spPr/>
        <p:txBody>
          <a:bodyPr/>
          <a:lstStyle/>
          <a:p>
            <a:fld id="{4C116C9C-3AD8-BF4F-8988-7C4865BA5A81}" type="slidenum">
              <a:rPr lang="en-US" smtClean="0"/>
              <a:t>14</a:t>
            </a:fld>
            <a:endParaRPr lang="en-US"/>
          </a:p>
        </p:txBody>
      </p:sp>
    </p:spTree>
    <p:extLst>
      <p:ext uri="{BB962C8B-B14F-4D97-AF65-F5344CB8AC3E}">
        <p14:creationId xmlns:p14="http://schemas.microsoft.com/office/powerpoint/2010/main" val="33696452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Footer Placeholder 3"/>
          <p:cNvSpPr>
            <a:spLocks noGrp="1"/>
          </p:cNvSpPr>
          <p:nvPr>
            <p:ph type="ftr" sz="quarter" idx="4"/>
          </p:nvPr>
        </p:nvSpPr>
        <p:spPr/>
        <p:txBody>
          <a:bodyPr/>
          <a:lstStyle/>
          <a:p>
            <a:r>
              <a:rPr lang="en-US"/>
              <a:t>1</a:t>
            </a:r>
          </a:p>
        </p:txBody>
      </p:sp>
      <p:sp>
        <p:nvSpPr>
          <p:cNvPr id="5" name="Slide Number Placeholder 4"/>
          <p:cNvSpPr>
            <a:spLocks noGrp="1"/>
          </p:cNvSpPr>
          <p:nvPr>
            <p:ph type="sldNum" sz="quarter" idx="5"/>
          </p:nvPr>
        </p:nvSpPr>
        <p:spPr/>
        <p:txBody>
          <a:bodyPr/>
          <a:lstStyle/>
          <a:p>
            <a:fld id="{4C116C9C-3AD8-BF4F-8988-7C4865BA5A81}" type="slidenum">
              <a:rPr lang="en-US" smtClean="0"/>
              <a:t>15</a:t>
            </a:fld>
            <a:endParaRPr lang="en-US"/>
          </a:p>
        </p:txBody>
      </p:sp>
    </p:spTree>
    <p:extLst>
      <p:ext uri="{BB962C8B-B14F-4D97-AF65-F5344CB8AC3E}">
        <p14:creationId xmlns:p14="http://schemas.microsoft.com/office/powerpoint/2010/main" val="40869370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Footer Placeholder 3"/>
          <p:cNvSpPr>
            <a:spLocks noGrp="1"/>
          </p:cNvSpPr>
          <p:nvPr>
            <p:ph type="ftr" sz="quarter" idx="4"/>
          </p:nvPr>
        </p:nvSpPr>
        <p:spPr/>
        <p:txBody>
          <a:bodyPr/>
          <a:lstStyle/>
          <a:p>
            <a:r>
              <a:rPr lang="en-US"/>
              <a:t>1</a:t>
            </a:r>
          </a:p>
        </p:txBody>
      </p:sp>
      <p:sp>
        <p:nvSpPr>
          <p:cNvPr id="5" name="Slide Number Placeholder 4"/>
          <p:cNvSpPr>
            <a:spLocks noGrp="1"/>
          </p:cNvSpPr>
          <p:nvPr>
            <p:ph type="sldNum" sz="quarter" idx="5"/>
          </p:nvPr>
        </p:nvSpPr>
        <p:spPr/>
        <p:txBody>
          <a:bodyPr/>
          <a:lstStyle/>
          <a:p>
            <a:fld id="{4C116C9C-3AD8-BF4F-8988-7C4865BA5A81}" type="slidenum">
              <a:rPr lang="en-US" smtClean="0"/>
              <a:t>16</a:t>
            </a:fld>
            <a:endParaRPr lang="en-US"/>
          </a:p>
        </p:txBody>
      </p:sp>
    </p:spTree>
    <p:extLst>
      <p:ext uri="{BB962C8B-B14F-4D97-AF65-F5344CB8AC3E}">
        <p14:creationId xmlns:p14="http://schemas.microsoft.com/office/powerpoint/2010/main" val="6254006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Exercise </a:t>
            </a:r>
            <a:r>
              <a:rPr lang="en-GB" dirty="0" err="1"/>
              <a:t>iV</a:t>
            </a:r>
            <a:r>
              <a:rPr lang="en-GB" dirty="0"/>
              <a:t> solution :</a:t>
            </a:r>
          </a:p>
          <a:p>
            <a:r>
              <a:rPr lang="en-GB" altLang="en-US" b="1" dirty="0"/>
              <a:t>int month =4;</a:t>
            </a:r>
          </a:p>
          <a:p>
            <a:endParaRPr lang="en-GB" altLang="en-US" dirty="0"/>
          </a:p>
          <a:p>
            <a:r>
              <a:rPr lang="en-GB" altLang="en-US" b="1" dirty="0"/>
              <a:t>switch (month){</a:t>
            </a:r>
          </a:p>
          <a:p>
            <a:endParaRPr lang="en-GB" altLang="en-US" dirty="0"/>
          </a:p>
          <a:p>
            <a:r>
              <a:rPr lang="en-GB" altLang="en-US" b="1" dirty="0"/>
              <a:t>case 1:  case 9: case 10: case 11: case 12:  </a:t>
            </a:r>
          </a:p>
          <a:p>
            <a:r>
              <a:rPr lang="en-GB" altLang="en-US" dirty="0"/>
              <a:t>    </a:t>
            </a:r>
            <a:r>
              <a:rPr lang="en-GB" altLang="en-US" dirty="0" err="1"/>
              <a:t>System.</a:t>
            </a:r>
            <a:r>
              <a:rPr lang="en-GB" altLang="en-US" i="1" dirty="0" err="1"/>
              <a:t>out.println</a:t>
            </a:r>
            <a:r>
              <a:rPr lang="en-GB" altLang="en-US" i="1" dirty="0"/>
              <a:t>("Semester 1");</a:t>
            </a:r>
          </a:p>
          <a:p>
            <a:r>
              <a:rPr lang="en-GB" altLang="en-US" b="1" dirty="0"/>
              <a:t>    break;</a:t>
            </a:r>
          </a:p>
          <a:p>
            <a:r>
              <a:rPr lang="en-GB" altLang="en-US" b="1" dirty="0"/>
              <a:t>case 2: case 3: case 4: case 5:</a:t>
            </a:r>
          </a:p>
          <a:p>
            <a:r>
              <a:rPr lang="en-GB" altLang="en-US" dirty="0"/>
              <a:t>    </a:t>
            </a:r>
            <a:r>
              <a:rPr lang="en-GB" altLang="en-US" dirty="0" err="1"/>
              <a:t>System.</a:t>
            </a:r>
            <a:r>
              <a:rPr lang="en-GB" altLang="en-US" i="1" dirty="0" err="1"/>
              <a:t>out.println</a:t>
            </a:r>
            <a:r>
              <a:rPr lang="en-GB" altLang="en-US" i="1" dirty="0"/>
              <a:t>("Semester 2");</a:t>
            </a:r>
          </a:p>
          <a:p>
            <a:r>
              <a:rPr lang="en-GB" altLang="en-US" b="1" dirty="0"/>
              <a:t>    break;</a:t>
            </a:r>
          </a:p>
          <a:p>
            <a:r>
              <a:rPr lang="en-GB" altLang="en-US" b="1" dirty="0"/>
              <a:t>case 6: case 7: case 8:</a:t>
            </a:r>
          </a:p>
          <a:p>
            <a:r>
              <a:rPr lang="en-GB" altLang="en-US" dirty="0"/>
              <a:t>    </a:t>
            </a:r>
            <a:r>
              <a:rPr lang="en-GB" altLang="en-US" dirty="0" err="1"/>
              <a:t>System.</a:t>
            </a:r>
            <a:r>
              <a:rPr lang="en-GB" altLang="en-US" i="1" dirty="0" err="1"/>
              <a:t>out.println</a:t>
            </a:r>
            <a:r>
              <a:rPr lang="en-GB" altLang="en-US" i="1" dirty="0"/>
              <a:t>("Summer");</a:t>
            </a:r>
          </a:p>
          <a:p>
            <a:r>
              <a:rPr lang="en-GB" altLang="en-US" b="1" dirty="0"/>
              <a:t>    break;</a:t>
            </a:r>
          </a:p>
          <a:p>
            <a:r>
              <a:rPr lang="en-GB" altLang="en-US" b="1" dirty="0"/>
              <a:t>default :</a:t>
            </a:r>
          </a:p>
          <a:p>
            <a:r>
              <a:rPr lang="en-GB" altLang="en-US" dirty="0"/>
              <a:t>    </a:t>
            </a:r>
            <a:r>
              <a:rPr lang="en-GB" altLang="en-US" dirty="0" err="1"/>
              <a:t>System.</a:t>
            </a:r>
            <a:r>
              <a:rPr lang="en-GB" altLang="en-US" i="1" dirty="0" err="1"/>
              <a:t>out.println</a:t>
            </a:r>
            <a:r>
              <a:rPr lang="en-GB" altLang="en-US" i="1" dirty="0"/>
              <a:t>("Invalid");</a:t>
            </a:r>
          </a:p>
          <a:p>
            <a:r>
              <a:rPr lang="en-GB" altLang="en-US" dirty="0"/>
              <a:t>}</a:t>
            </a:r>
          </a:p>
          <a:p>
            <a:pPr>
              <a:defRPr/>
            </a:pPr>
            <a:endParaRPr lang="en-GB" altLang="en-US" dirty="0"/>
          </a:p>
          <a:p>
            <a:endParaRPr lang="en-GB" dirty="0"/>
          </a:p>
        </p:txBody>
      </p:sp>
      <p:sp>
        <p:nvSpPr>
          <p:cNvPr id="4" name="Footer Placeholder 3"/>
          <p:cNvSpPr>
            <a:spLocks noGrp="1"/>
          </p:cNvSpPr>
          <p:nvPr>
            <p:ph type="ftr" sz="quarter" idx="4"/>
          </p:nvPr>
        </p:nvSpPr>
        <p:spPr/>
        <p:txBody>
          <a:bodyPr/>
          <a:lstStyle/>
          <a:p>
            <a:r>
              <a:rPr lang="en-US"/>
              <a:t>1</a:t>
            </a:r>
          </a:p>
        </p:txBody>
      </p:sp>
      <p:sp>
        <p:nvSpPr>
          <p:cNvPr id="5" name="Slide Number Placeholder 4"/>
          <p:cNvSpPr>
            <a:spLocks noGrp="1"/>
          </p:cNvSpPr>
          <p:nvPr>
            <p:ph type="sldNum" sz="quarter" idx="5"/>
          </p:nvPr>
        </p:nvSpPr>
        <p:spPr/>
        <p:txBody>
          <a:bodyPr/>
          <a:lstStyle/>
          <a:p>
            <a:fld id="{4C116C9C-3AD8-BF4F-8988-7C4865BA5A81}" type="slidenum">
              <a:rPr lang="en-US" smtClean="0"/>
              <a:t>17</a:t>
            </a:fld>
            <a:endParaRPr lang="en-US"/>
          </a:p>
        </p:txBody>
      </p:sp>
    </p:spTree>
    <p:extLst>
      <p:ext uri="{BB962C8B-B14F-4D97-AF65-F5344CB8AC3E}">
        <p14:creationId xmlns:p14="http://schemas.microsoft.com/office/powerpoint/2010/main" val="25500104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Software Development</a:t>
            </a:r>
          </a:p>
        </p:txBody>
      </p:sp>
      <p:sp>
        <p:nvSpPr>
          <p:cNvPr id="4" name="Footer Placeholder 3"/>
          <p:cNvSpPr>
            <a:spLocks noGrp="1"/>
          </p:cNvSpPr>
          <p:nvPr>
            <p:ph type="ftr" sz="quarter" idx="4"/>
          </p:nvPr>
        </p:nvSpPr>
        <p:spPr/>
        <p:txBody>
          <a:bodyPr/>
          <a:lstStyle/>
          <a:p>
            <a:r>
              <a:rPr lang="en-US"/>
              <a:t>1</a:t>
            </a:r>
          </a:p>
        </p:txBody>
      </p:sp>
      <p:sp>
        <p:nvSpPr>
          <p:cNvPr id="5" name="Slide Number Placeholder 4"/>
          <p:cNvSpPr>
            <a:spLocks noGrp="1"/>
          </p:cNvSpPr>
          <p:nvPr>
            <p:ph type="sldNum" sz="quarter" idx="5"/>
          </p:nvPr>
        </p:nvSpPr>
        <p:spPr/>
        <p:txBody>
          <a:bodyPr/>
          <a:lstStyle/>
          <a:p>
            <a:fld id="{4C116C9C-3AD8-BF4F-8988-7C4865BA5A81}" type="slidenum">
              <a:rPr lang="en-US" smtClean="0"/>
              <a:t>3</a:t>
            </a:fld>
            <a:endParaRPr lang="en-US"/>
          </a:p>
        </p:txBody>
      </p:sp>
    </p:spTree>
    <p:extLst>
      <p:ext uri="{BB962C8B-B14F-4D97-AF65-F5344CB8AC3E}">
        <p14:creationId xmlns:p14="http://schemas.microsoft.com/office/powerpoint/2010/main" val="7167603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Footer Placeholder 3"/>
          <p:cNvSpPr>
            <a:spLocks noGrp="1"/>
          </p:cNvSpPr>
          <p:nvPr>
            <p:ph type="ftr" sz="quarter" idx="4"/>
          </p:nvPr>
        </p:nvSpPr>
        <p:spPr/>
        <p:txBody>
          <a:bodyPr/>
          <a:lstStyle/>
          <a:p>
            <a:r>
              <a:rPr lang="en-US"/>
              <a:t>1</a:t>
            </a:r>
          </a:p>
        </p:txBody>
      </p:sp>
      <p:sp>
        <p:nvSpPr>
          <p:cNvPr id="5" name="Slide Number Placeholder 4"/>
          <p:cNvSpPr>
            <a:spLocks noGrp="1"/>
          </p:cNvSpPr>
          <p:nvPr>
            <p:ph type="sldNum" sz="quarter" idx="5"/>
          </p:nvPr>
        </p:nvSpPr>
        <p:spPr/>
        <p:txBody>
          <a:bodyPr/>
          <a:lstStyle/>
          <a:p>
            <a:fld id="{4C116C9C-3AD8-BF4F-8988-7C4865BA5A81}" type="slidenum">
              <a:rPr lang="en-US" smtClean="0"/>
              <a:t>4</a:t>
            </a:fld>
            <a:endParaRPr lang="en-US"/>
          </a:p>
        </p:txBody>
      </p:sp>
    </p:spTree>
    <p:extLst>
      <p:ext uri="{BB962C8B-B14F-4D97-AF65-F5344CB8AC3E}">
        <p14:creationId xmlns:p14="http://schemas.microsoft.com/office/powerpoint/2010/main" val="803525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Footer Placeholder 3"/>
          <p:cNvSpPr>
            <a:spLocks noGrp="1"/>
          </p:cNvSpPr>
          <p:nvPr>
            <p:ph type="ftr" sz="quarter" idx="4"/>
          </p:nvPr>
        </p:nvSpPr>
        <p:spPr/>
        <p:txBody>
          <a:bodyPr/>
          <a:lstStyle/>
          <a:p>
            <a:r>
              <a:rPr lang="en-US"/>
              <a:t>1</a:t>
            </a:r>
          </a:p>
        </p:txBody>
      </p:sp>
      <p:sp>
        <p:nvSpPr>
          <p:cNvPr id="5" name="Slide Number Placeholder 4"/>
          <p:cNvSpPr>
            <a:spLocks noGrp="1"/>
          </p:cNvSpPr>
          <p:nvPr>
            <p:ph type="sldNum" sz="quarter" idx="5"/>
          </p:nvPr>
        </p:nvSpPr>
        <p:spPr/>
        <p:txBody>
          <a:bodyPr/>
          <a:lstStyle/>
          <a:p>
            <a:fld id="{4C116C9C-3AD8-BF4F-8988-7C4865BA5A81}" type="slidenum">
              <a:rPr lang="en-US" smtClean="0"/>
              <a:t>5</a:t>
            </a:fld>
            <a:endParaRPr lang="en-US"/>
          </a:p>
        </p:txBody>
      </p:sp>
    </p:spTree>
    <p:extLst>
      <p:ext uri="{BB962C8B-B14F-4D97-AF65-F5344CB8AC3E}">
        <p14:creationId xmlns:p14="http://schemas.microsoft.com/office/powerpoint/2010/main" val="2494699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Footer Placeholder 3"/>
          <p:cNvSpPr>
            <a:spLocks noGrp="1"/>
          </p:cNvSpPr>
          <p:nvPr>
            <p:ph type="ftr" sz="quarter" idx="4"/>
          </p:nvPr>
        </p:nvSpPr>
        <p:spPr/>
        <p:txBody>
          <a:bodyPr/>
          <a:lstStyle/>
          <a:p>
            <a:r>
              <a:rPr lang="en-US"/>
              <a:t>1</a:t>
            </a:r>
          </a:p>
        </p:txBody>
      </p:sp>
      <p:sp>
        <p:nvSpPr>
          <p:cNvPr id="5" name="Slide Number Placeholder 4"/>
          <p:cNvSpPr>
            <a:spLocks noGrp="1"/>
          </p:cNvSpPr>
          <p:nvPr>
            <p:ph type="sldNum" sz="quarter" idx="5"/>
          </p:nvPr>
        </p:nvSpPr>
        <p:spPr/>
        <p:txBody>
          <a:bodyPr/>
          <a:lstStyle/>
          <a:p>
            <a:fld id="{4C116C9C-3AD8-BF4F-8988-7C4865BA5A81}" type="slidenum">
              <a:rPr lang="en-US" smtClean="0"/>
              <a:t>6</a:t>
            </a:fld>
            <a:endParaRPr lang="en-US"/>
          </a:p>
        </p:txBody>
      </p:sp>
    </p:spTree>
    <p:extLst>
      <p:ext uri="{BB962C8B-B14F-4D97-AF65-F5344CB8AC3E}">
        <p14:creationId xmlns:p14="http://schemas.microsoft.com/office/powerpoint/2010/main" val="39789502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Footer Placeholder 3"/>
          <p:cNvSpPr>
            <a:spLocks noGrp="1"/>
          </p:cNvSpPr>
          <p:nvPr>
            <p:ph type="ftr" sz="quarter" idx="4"/>
          </p:nvPr>
        </p:nvSpPr>
        <p:spPr/>
        <p:txBody>
          <a:bodyPr/>
          <a:lstStyle/>
          <a:p>
            <a:r>
              <a:rPr lang="en-US"/>
              <a:t>1</a:t>
            </a:r>
          </a:p>
        </p:txBody>
      </p:sp>
      <p:sp>
        <p:nvSpPr>
          <p:cNvPr id="5" name="Slide Number Placeholder 4"/>
          <p:cNvSpPr>
            <a:spLocks noGrp="1"/>
          </p:cNvSpPr>
          <p:nvPr>
            <p:ph type="sldNum" sz="quarter" idx="5"/>
          </p:nvPr>
        </p:nvSpPr>
        <p:spPr/>
        <p:txBody>
          <a:bodyPr/>
          <a:lstStyle/>
          <a:p>
            <a:fld id="{4C116C9C-3AD8-BF4F-8988-7C4865BA5A81}" type="slidenum">
              <a:rPr lang="en-US" smtClean="0"/>
              <a:t>7</a:t>
            </a:fld>
            <a:endParaRPr lang="en-US"/>
          </a:p>
        </p:txBody>
      </p:sp>
    </p:spTree>
    <p:extLst>
      <p:ext uri="{BB962C8B-B14F-4D97-AF65-F5344CB8AC3E}">
        <p14:creationId xmlns:p14="http://schemas.microsoft.com/office/powerpoint/2010/main" val="13980109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Footer Placeholder 3"/>
          <p:cNvSpPr>
            <a:spLocks noGrp="1"/>
          </p:cNvSpPr>
          <p:nvPr>
            <p:ph type="ftr" sz="quarter" idx="4"/>
          </p:nvPr>
        </p:nvSpPr>
        <p:spPr/>
        <p:txBody>
          <a:bodyPr/>
          <a:lstStyle/>
          <a:p>
            <a:r>
              <a:rPr lang="en-US"/>
              <a:t>1</a:t>
            </a:r>
          </a:p>
        </p:txBody>
      </p:sp>
      <p:sp>
        <p:nvSpPr>
          <p:cNvPr id="5" name="Slide Number Placeholder 4"/>
          <p:cNvSpPr>
            <a:spLocks noGrp="1"/>
          </p:cNvSpPr>
          <p:nvPr>
            <p:ph type="sldNum" sz="quarter" idx="5"/>
          </p:nvPr>
        </p:nvSpPr>
        <p:spPr/>
        <p:txBody>
          <a:bodyPr/>
          <a:lstStyle/>
          <a:p>
            <a:fld id="{4C116C9C-3AD8-BF4F-8988-7C4865BA5A81}" type="slidenum">
              <a:rPr lang="en-US" smtClean="0"/>
              <a:t>8</a:t>
            </a:fld>
            <a:endParaRPr lang="en-US"/>
          </a:p>
        </p:txBody>
      </p:sp>
    </p:spTree>
    <p:extLst>
      <p:ext uri="{BB962C8B-B14F-4D97-AF65-F5344CB8AC3E}">
        <p14:creationId xmlns:p14="http://schemas.microsoft.com/office/powerpoint/2010/main" val="29846741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Footer Placeholder 3"/>
          <p:cNvSpPr>
            <a:spLocks noGrp="1"/>
          </p:cNvSpPr>
          <p:nvPr>
            <p:ph type="ftr" sz="quarter" idx="4"/>
          </p:nvPr>
        </p:nvSpPr>
        <p:spPr/>
        <p:txBody>
          <a:bodyPr/>
          <a:lstStyle/>
          <a:p>
            <a:r>
              <a:rPr lang="en-US"/>
              <a:t>1</a:t>
            </a:r>
          </a:p>
        </p:txBody>
      </p:sp>
      <p:sp>
        <p:nvSpPr>
          <p:cNvPr id="5" name="Slide Number Placeholder 4"/>
          <p:cNvSpPr>
            <a:spLocks noGrp="1"/>
          </p:cNvSpPr>
          <p:nvPr>
            <p:ph type="sldNum" sz="quarter" idx="5"/>
          </p:nvPr>
        </p:nvSpPr>
        <p:spPr/>
        <p:txBody>
          <a:bodyPr/>
          <a:lstStyle/>
          <a:p>
            <a:fld id="{4C116C9C-3AD8-BF4F-8988-7C4865BA5A81}" type="slidenum">
              <a:rPr lang="en-US" smtClean="0"/>
              <a:t>9</a:t>
            </a:fld>
            <a:endParaRPr lang="en-US"/>
          </a:p>
        </p:txBody>
      </p:sp>
    </p:spTree>
    <p:extLst>
      <p:ext uri="{BB962C8B-B14F-4D97-AF65-F5344CB8AC3E}">
        <p14:creationId xmlns:p14="http://schemas.microsoft.com/office/powerpoint/2010/main" val="31317728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Exercise 1 solution :</a:t>
            </a:r>
          </a:p>
          <a:p>
            <a:pPr>
              <a:defRPr/>
            </a:pPr>
            <a:r>
              <a:rPr lang="en-GB" altLang="en-US" dirty="0"/>
              <a:t>/**</a:t>
            </a:r>
          </a:p>
          <a:p>
            <a:pPr>
              <a:defRPr/>
            </a:pPr>
            <a:r>
              <a:rPr lang="en-GB" altLang="en-US" dirty="0"/>
              <a:t> * Method checks a user's (</a:t>
            </a:r>
            <a:r>
              <a:rPr lang="en-GB" altLang="en-US" u="sng" dirty="0"/>
              <a:t>hardcoded variables) age and credit history.</a:t>
            </a:r>
          </a:p>
          <a:p>
            <a:pPr>
              <a:defRPr/>
            </a:pPr>
            <a:r>
              <a:rPr lang="en-GB" altLang="en-US" dirty="0"/>
              <a:t> * Business rule : to be successful the applicant must be 18 years old or</a:t>
            </a:r>
          </a:p>
          <a:p>
            <a:pPr>
              <a:defRPr/>
            </a:pPr>
            <a:r>
              <a:rPr lang="en-GB" altLang="en-US" dirty="0"/>
              <a:t> * over and have a good credit history. A message on the success of the</a:t>
            </a:r>
          </a:p>
          <a:p>
            <a:pPr>
              <a:defRPr/>
            </a:pPr>
            <a:r>
              <a:rPr lang="en-GB" altLang="en-US" dirty="0"/>
              <a:t> * application is output. Uses a logical AND (&amp;&amp;) to check the two </a:t>
            </a:r>
            <a:r>
              <a:rPr lang="en-GB" altLang="en-US" u="sng" dirty="0"/>
              <a:t>vars.</a:t>
            </a:r>
          </a:p>
          <a:p>
            <a:pPr>
              <a:defRPr/>
            </a:pPr>
            <a:r>
              <a:rPr lang="en-GB" altLang="en-US" dirty="0"/>
              <a:t> * </a:t>
            </a:r>
          </a:p>
          <a:p>
            <a:pPr>
              <a:defRPr/>
            </a:pPr>
            <a:r>
              <a:rPr lang="en-GB" altLang="en-US" dirty="0"/>
              <a:t> * </a:t>
            </a:r>
            <a:r>
              <a:rPr lang="en-GB" altLang="en-US" b="1" dirty="0"/>
              <a:t>@param args</a:t>
            </a:r>
          </a:p>
          <a:p>
            <a:pPr>
              <a:defRPr/>
            </a:pPr>
            <a:r>
              <a:rPr lang="en-GB" altLang="en-US" dirty="0"/>
              <a:t> */</a:t>
            </a:r>
          </a:p>
          <a:p>
            <a:pPr>
              <a:defRPr/>
            </a:pPr>
            <a:r>
              <a:rPr lang="en-GB" altLang="en-US" b="1" dirty="0"/>
              <a:t>public static void main(String[] args) {</a:t>
            </a:r>
          </a:p>
          <a:p>
            <a:pPr>
              <a:defRPr/>
            </a:pPr>
            <a:r>
              <a:rPr lang="en-GB" altLang="en-US" dirty="0"/>
              <a:t>// </a:t>
            </a:r>
            <a:r>
              <a:rPr lang="en-GB" altLang="en-US" u="sng" dirty="0" err="1"/>
              <a:t>decalre</a:t>
            </a:r>
            <a:r>
              <a:rPr lang="en-GB" altLang="en-US" u="sng" dirty="0"/>
              <a:t> the vars</a:t>
            </a:r>
          </a:p>
          <a:p>
            <a:pPr>
              <a:defRPr/>
            </a:pPr>
            <a:r>
              <a:rPr lang="en-GB" altLang="en-US" b="1" dirty="0"/>
              <a:t>int age;</a:t>
            </a:r>
          </a:p>
          <a:p>
            <a:pPr>
              <a:defRPr/>
            </a:pPr>
            <a:r>
              <a:rPr lang="en-GB" altLang="en-US" b="1" dirty="0"/>
              <a:t>boolean </a:t>
            </a:r>
            <a:r>
              <a:rPr lang="en-GB" altLang="en-US" b="1" dirty="0" err="1"/>
              <a:t>goodCreditHistory</a:t>
            </a:r>
            <a:r>
              <a:rPr lang="en-GB" altLang="en-US" b="1" dirty="0"/>
              <a:t>;</a:t>
            </a:r>
          </a:p>
          <a:p>
            <a:pPr>
              <a:defRPr/>
            </a:pPr>
            <a:endParaRPr lang="en-GB" altLang="en-US" dirty="0"/>
          </a:p>
          <a:p>
            <a:pPr>
              <a:defRPr/>
            </a:pPr>
            <a:r>
              <a:rPr lang="en-GB" altLang="en-US" dirty="0"/>
              <a:t>// set the </a:t>
            </a:r>
            <a:r>
              <a:rPr lang="en-GB" altLang="en-US" u="sng" dirty="0"/>
              <a:t>vars</a:t>
            </a:r>
          </a:p>
          <a:p>
            <a:pPr>
              <a:defRPr/>
            </a:pPr>
            <a:r>
              <a:rPr lang="en-GB" altLang="en-US" dirty="0"/>
              <a:t>age = 19;</a:t>
            </a:r>
          </a:p>
          <a:p>
            <a:pPr>
              <a:defRPr/>
            </a:pPr>
            <a:r>
              <a:rPr lang="en-GB" altLang="en-US" dirty="0" err="1"/>
              <a:t>goodCreditHistory</a:t>
            </a:r>
            <a:r>
              <a:rPr lang="en-GB" altLang="en-US" dirty="0"/>
              <a:t> = </a:t>
            </a:r>
            <a:r>
              <a:rPr lang="en-GB" altLang="en-US" b="1" dirty="0"/>
              <a:t>true;</a:t>
            </a:r>
          </a:p>
          <a:p>
            <a:pPr>
              <a:defRPr/>
            </a:pPr>
            <a:endParaRPr lang="en-GB" altLang="en-US" dirty="0"/>
          </a:p>
          <a:p>
            <a:pPr>
              <a:defRPr/>
            </a:pPr>
            <a:r>
              <a:rPr lang="en-GB" altLang="en-US" dirty="0"/>
              <a:t>// check if user is 18+ and good credit history is set as true</a:t>
            </a:r>
          </a:p>
          <a:p>
            <a:pPr>
              <a:defRPr/>
            </a:pPr>
            <a:r>
              <a:rPr lang="en-GB" altLang="en-US" b="1" dirty="0"/>
              <a:t>if ((age &gt;= 18) &amp;&amp; (</a:t>
            </a:r>
            <a:r>
              <a:rPr lang="en-GB" altLang="en-US" b="1" dirty="0" err="1"/>
              <a:t>goodCreditHistory</a:t>
            </a:r>
            <a:r>
              <a:rPr lang="en-GB" altLang="en-US" b="1" dirty="0"/>
              <a:t>)) {</a:t>
            </a:r>
          </a:p>
          <a:p>
            <a:pPr>
              <a:defRPr/>
            </a:pPr>
            <a:r>
              <a:rPr lang="en-GB" altLang="en-US" dirty="0"/>
              <a:t>// if both are TRUE then in here to let the user know</a:t>
            </a:r>
          </a:p>
          <a:p>
            <a:pPr>
              <a:defRPr/>
            </a:pPr>
            <a:r>
              <a:rPr lang="en-GB" altLang="en-US" dirty="0"/>
              <a:t>// their application has been successful</a:t>
            </a:r>
          </a:p>
          <a:p>
            <a:pPr>
              <a:defRPr/>
            </a:pPr>
            <a:r>
              <a:rPr lang="en-GB" altLang="en-US" dirty="0" err="1"/>
              <a:t>System.</a:t>
            </a:r>
            <a:r>
              <a:rPr lang="en-GB" altLang="en-US" b="1" i="1" dirty="0" err="1"/>
              <a:t>out.println</a:t>
            </a:r>
            <a:r>
              <a:rPr lang="en-GB" altLang="en-US" b="1" i="1" dirty="0"/>
              <a:t>("Your application is successful");</a:t>
            </a:r>
          </a:p>
          <a:p>
            <a:pPr>
              <a:defRPr/>
            </a:pPr>
            <a:r>
              <a:rPr lang="en-GB" altLang="en-US" dirty="0"/>
              <a:t>} </a:t>
            </a:r>
            <a:r>
              <a:rPr lang="en-GB" altLang="en-US" b="1" dirty="0"/>
              <a:t>else {</a:t>
            </a:r>
          </a:p>
          <a:p>
            <a:pPr>
              <a:defRPr/>
            </a:pPr>
            <a:r>
              <a:rPr lang="en-GB" altLang="en-US" dirty="0"/>
              <a:t>// either or both conditions are false. So in here to let</a:t>
            </a:r>
          </a:p>
          <a:p>
            <a:pPr>
              <a:defRPr/>
            </a:pPr>
            <a:r>
              <a:rPr lang="en-GB" altLang="en-US" dirty="0"/>
              <a:t>// the user know the application has been unsuccessful</a:t>
            </a:r>
          </a:p>
          <a:p>
            <a:pPr>
              <a:defRPr/>
            </a:pPr>
            <a:r>
              <a:rPr lang="en-GB" altLang="en-US" dirty="0" err="1"/>
              <a:t>System.</a:t>
            </a:r>
            <a:r>
              <a:rPr lang="en-GB" altLang="en-US" b="1" i="1" dirty="0" err="1"/>
              <a:t>out</a:t>
            </a:r>
            <a:endParaRPr lang="en-GB" altLang="en-US" b="1" i="1" dirty="0"/>
          </a:p>
          <a:p>
            <a:pPr>
              <a:defRPr/>
            </a:pPr>
            <a:r>
              <a:rPr lang="en-GB" altLang="en-US" dirty="0"/>
              <a:t>.</a:t>
            </a:r>
            <a:r>
              <a:rPr lang="en-GB" altLang="en-US" dirty="0" err="1"/>
              <a:t>println</a:t>
            </a:r>
            <a:r>
              <a:rPr lang="en-GB" altLang="en-US" dirty="0"/>
              <a:t>("Application rejected - Due to age or credit history");</a:t>
            </a:r>
          </a:p>
          <a:p>
            <a:pPr>
              <a:defRPr/>
            </a:pPr>
            <a:r>
              <a:rPr lang="en-GB" altLang="en-US" dirty="0"/>
              <a:t>}</a:t>
            </a:r>
          </a:p>
          <a:p>
            <a:pPr>
              <a:defRPr/>
            </a:pPr>
            <a:endParaRPr lang="en-GB" altLang="en-US" dirty="0"/>
          </a:p>
          <a:p>
            <a:pPr>
              <a:defRPr/>
            </a:pPr>
            <a:r>
              <a:rPr lang="en-GB" altLang="en-US" dirty="0"/>
              <a:t>}</a:t>
            </a:r>
          </a:p>
          <a:p>
            <a:pPr>
              <a:defRPr/>
            </a:pPr>
            <a:endParaRPr lang="en-GB" altLang="en-US" dirty="0"/>
          </a:p>
          <a:p>
            <a:pPr>
              <a:defRPr/>
            </a:pPr>
            <a:endParaRPr lang="en-GB" altLang="en-US" dirty="0"/>
          </a:p>
          <a:p>
            <a:r>
              <a:rPr lang="en-GB" altLang="en-US" dirty="0"/>
              <a:t>Exercise solution II</a:t>
            </a:r>
            <a:br>
              <a:rPr lang="en-GB" altLang="en-US" dirty="0"/>
            </a:br>
            <a:r>
              <a:rPr lang="en-GB" altLang="en-US" b="1" dirty="0"/>
              <a:t>int num1, num2;</a:t>
            </a:r>
          </a:p>
          <a:p>
            <a:endParaRPr lang="en-GB" altLang="en-US" dirty="0"/>
          </a:p>
          <a:p>
            <a:r>
              <a:rPr lang="en-GB" altLang="en-US" dirty="0"/>
              <a:t>num1 = 80;</a:t>
            </a:r>
          </a:p>
          <a:p>
            <a:r>
              <a:rPr lang="en-GB" altLang="en-US" dirty="0"/>
              <a:t>num2 = 80;</a:t>
            </a:r>
          </a:p>
          <a:p>
            <a:endParaRPr lang="en-GB" altLang="en-US" dirty="0"/>
          </a:p>
          <a:p>
            <a:r>
              <a:rPr lang="en-GB" altLang="en-US" b="1" dirty="0"/>
              <a:t>if (num1 &gt; num2){</a:t>
            </a:r>
          </a:p>
          <a:p>
            <a:r>
              <a:rPr lang="en-GB" altLang="en-US" dirty="0"/>
              <a:t>   </a:t>
            </a:r>
            <a:r>
              <a:rPr lang="en-GB" altLang="en-US" dirty="0" err="1"/>
              <a:t>System.</a:t>
            </a:r>
            <a:r>
              <a:rPr lang="en-GB" altLang="en-US" i="1" dirty="0" err="1"/>
              <a:t>out.println</a:t>
            </a:r>
            <a:r>
              <a:rPr lang="en-GB" altLang="en-US" i="1" dirty="0"/>
              <a:t>("Biggest is "+num1);</a:t>
            </a:r>
          </a:p>
          <a:p>
            <a:r>
              <a:rPr lang="en-GB" altLang="en-US" dirty="0"/>
              <a:t>} </a:t>
            </a:r>
            <a:r>
              <a:rPr lang="en-GB" altLang="en-US" b="1" dirty="0"/>
              <a:t>else if (num2 &gt; num1){</a:t>
            </a:r>
          </a:p>
          <a:p>
            <a:r>
              <a:rPr lang="en-GB" altLang="en-US" dirty="0"/>
              <a:t>   </a:t>
            </a:r>
            <a:r>
              <a:rPr lang="en-GB" altLang="en-US" dirty="0" err="1"/>
              <a:t>System.</a:t>
            </a:r>
            <a:r>
              <a:rPr lang="en-GB" altLang="en-US" i="1" dirty="0" err="1"/>
              <a:t>out.println</a:t>
            </a:r>
            <a:r>
              <a:rPr lang="en-GB" altLang="en-US" i="1" dirty="0"/>
              <a:t>("Biggest is "+num2);</a:t>
            </a:r>
          </a:p>
          <a:p>
            <a:r>
              <a:rPr lang="en-GB" altLang="en-US" dirty="0"/>
              <a:t>} </a:t>
            </a:r>
            <a:r>
              <a:rPr lang="en-GB" altLang="en-US" b="1" dirty="0"/>
              <a:t>else {</a:t>
            </a:r>
          </a:p>
          <a:p>
            <a:r>
              <a:rPr lang="en-GB" altLang="en-US" dirty="0"/>
              <a:t>   </a:t>
            </a:r>
            <a:r>
              <a:rPr lang="en-GB" altLang="en-US" dirty="0" err="1"/>
              <a:t>System.</a:t>
            </a:r>
            <a:r>
              <a:rPr lang="en-GB" altLang="en-US" i="1" dirty="0" err="1"/>
              <a:t>out.println</a:t>
            </a:r>
            <a:r>
              <a:rPr lang="en-GB" altLang="en-US" i="1" dirty="0"/>
              <a:t>("Same");</a:t>
            </a:r>
          </a:p>
          <a:p>
            <a:r>
              <a:rPr lang="en-GB" altLang="en-US" dirty="0"/>
              <a:t>}</a:t>
            </a:r>
          </a:p>
          <a:p>
            <a:pPr>
              <a:defRPr/>
            </a:pPr>
            <a:endParaRPr lang="en-GB" altLang="en-US" dirty="0"/>
          </a:p>
          <a:p>
            <a:pPr>
              <a:defRPr/>
            </a:pPr>
            <a:r>
              <a:rPr lang="en-GB" altLang="en-US" dirty="0"/>
              <a:t>Solution III</a:t>
            </a:r>
          </a:p>
          <a:p>
            <a:pPr>
              <a:defRPr/>
            </a:pPr>
            <a:endParaRPr lang="en-GB" altLang="en-US" dirty="0"/>
          </a:p>
          <a:p>
            <a:r>
              <a:rPr lang="en-GB" altLang="en-US" dirty="0"/>
              <a:t>// month of year to test</a:t>
            </a:r>
          </a:p>
          <a:p>
            <a:r>
              <a:rPr lang="en-GB" altLang="en-US" b="1" dirty="0"/>
              <a:t>int month = 2;</a:t>
            </a:r>
          </a:p>
          <a:p>
            <a:endParaRPr lang="en-GB" altLang="en-US" dirty="0"/>
          </a:p>
          <a:p>
            <a:r>
              <a:rPr lang="en-GB" altLang="en-US" dirty="0"/>
              <a:t>// firstly checking if month is semester 1 range</a:t>
            </a:r>
          </a:p>
          <a:p>
            <a:r>
              <a:rPr lang="en-GB" altLang="en-US" b="1" dirty="0"/>
              <a:t>if ((month==1) || ((month&gt;=9) &amp;&amp; (month&lt;=12))){</a:t>
            </a:r>
          </a:p>
          <a:p>
            <a:r>
              <a:rPr lang="en-GB" altLang="en-US" dirty="0"/>
              <a:t>   </a:t>
            </a:r>
            <a:r>
              <a:rPr lang="en-GB" altLang="en-US" dirty="0" err="1"/>
              <a:t>System.</a:t>
            </a:r>
            <a:r>
              <a:rPr lang="en-GB" altLang="en-US" i="1" dirty="0" err="1"/>
              <a:t>out.println</a:t>
            </a:r>
            <a:r>
              <a:rPr lang="en-GB" altLang="en-US" i="1" dirty="0"/>
              <a:t>("Semester 1");</a:t>
            </a:r>
          </a:p>
          <a:p>
            <a:r>
              <a:rPr lang="en-GB" altLang="en-US" dirty="0"/>
              <a:t>} </a:t>
            </a:r>
            <a:r>
              <a:rPr lang="en-GB" altLang="en-US" b="1" dirty="0"/>
              <a:t>else if ((month &gt;=2) &amp;&amp; (month &lt;=6)){ // checking if semester 2 range</a:t>
            </a:r>
          </a:p>
          <a:p>
            <a:r>
              <a:rPr lang="en-GB" altLang="en-US" dirty="0"/>
              <a:t>   </a:t>
            </a:r>
            <a:r>
              <a:rPr lang="en-GB" altLang="en-US" dirty="0" err="1"/>
              <a:t>System.</a:t>
            </a:r>
            <a:r>
              <a:rPr lang="en-GB" altLang="en-US" i="1" dirty="0" err="1"/>
              <a:t>out.println</a:t>
            </a:r>
            <a:r>
              <a:rPr lang="en-GB" altLang="en-US" i="1" dirty="0"/>
              <a:t>("Semester 2");</a:t>
            </a:r>
          </a:p>
          <a:p>
            <a:r>
              <a:rPr lang="en-GB" altLang="en-US" dirty="0"/>
              <a:t>} </a:t>
            </a:r>
            <a:r>
              <a:rPr lang="en-GB" altLang="en-US" b="1" dirty="0"/>
              <a:t>else {</a:t>
            </a:r>
          </a:p>
          <a:p>
            <a:r>
              <a:rPr lang="en-GB" altLang="en-US" dirty="0"/>
              <a:t>// otherwise summer (but what if month is &lt; 1 and &gt;12 - validation ?)</a:t>
            </a:r>
          </a:p>
          <a:p>
            <a:r>
              <a:rPr lang="en-GB" altLang="en-US" dirty="0" err="1"/>
              <a:t>System.</a:t>
            </a:r>
            <a:r>
              <a:rPr lang="en-GB" altLang="en-US" i="1" dirty="0" err="1"/>
              <a:t>out.println</a:t>
            </a:r>
            <a:r>
              <a:rPr lang="en-GB" altLang="en-US" i="1" dirty="0"/>
              <a:t>("Summer");</a:t>
            </a:r>
          </a:p>
          <a:p>
            <a:r>
              <a:rPr lang="en-GB" altLang="en-US" dirty="0"/>
              <a:t>}</a:t>
            </a:r>
          </a:p>
          <a:p>
            <a:pPr>
              <a:defRPr/>
            </a:pPr>
            <a:endParaRPr lang="en-GB" altLang="en-US" dirty="0"/>
          </a:p>
          <a:p>
            <a:pPr>
              <a:defRPr/>
            </a:pPr>
            <a:endParaRPr lang="en-GB" altLang="en-US" dirty="0"/>
          </a:p>
          <a:p>
            <a:endParaRPr lang="en-GB" dirty="0"/>
          </a:p>
        </p:txBody>
      </p:sp>
      <p:sp>
        <p:nvSpPr>
          <p:cNvPr id="4" name="Footer Placeholder 3"/>
          <p:cNvSpPr>
            <a:spLocks noGrp="1"/>
          </p:cNvSpPr>
          <p:nvPr>
            <p:ph type="ftr" sz="quarter" idx="4"/>
          </p:nvPr>
        </p:nvSpPr>
        <p:spPr/>
        <p:txBody>
          <a:bodyPr/>
          <a:lstStyle/>
          <a:p>
            <a:r>
              <a:rPr lang="en-US"/>
              <a:t>1</a:t>
            </a:r>
          </a:p>
        </p:txBody>
      </p:sp>
      <p:sp>
        <p:nvSpPr>
          <p:cNvPr id="5" name="Slide Number Placeholder 4"/>
          <p:cNvSpPr>
            <a:spLocks noGrp="1"/>
          </p:cNvSpPr>
          <p:nvPr>
            <p:ph type="sldNum" sz="quarter" idx="5"/>
          </p:nvPr>
        </p:nvSpPr>
        <p:spPr/>
        <p:txBody>
          <a:bodyPr/>
          <a:lstStyle/>
          <a:p>
            <a:fld id="{4C116C9C-3AD8-BF4F-8988-7C4865BA5A81}" type="slidenum">
              <a:rPr lang="en-US" smtClean="0"/>
              <a:t>10</a:t>
            </a:fld>
            <a:endParaRPr lang="en-US"/>
          </a:p>
        </p:txBody>
      </p:sp>
    </p:spTree>
    <p:extLst>
      <p:ext uri="{BB962C8B-B14F-4D97-AF65-F5344CB8AC3E}">
        <p14:creationId xmlns:p14="http://schemas.microsoft.com/office/powerpoint/2010/main" val="49900231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emf"/><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emf"/><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0.emf"/><Relationship Id="rId1" Type="http://schemas.openxmlformats.org/officeDocument/2006/relationships/slideMaster" Target="../slideMasters/slideMaster1.xml"/><Relationship Id="rId4" Type="http://schemas.openxmlformats.org/officeDocument/2006/relationships/image" Target="../media/image7.sv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emf"/><Relationship Id="rId1" Type="http://schemas.openxmlformats.org/officeDocument/2006/relationships/slideMaster" Target="../slideMasters/slideMaster1.xml"/><Relationship Id="rId4" Type="http://schemas.openxmlformats.org/officeDocument/2006/relationships/image" Target="../media/image9.svg"/></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emf"/><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emf"/><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0.emf"/><Relationship Id="rId1" Type="http://schemas.openxmlformats.org/officeDocument/2006/relationships/slideMaster" Target="../slideMasters/slideMaster1.xml"/><Relationship Id="rId4" Type="http://schemas.openxmlformats.org/officeDocument/2006/relationships/image" Target="../media/image7.sv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emf"/><Relationship Id="rId1" Type="http://schemas.openxmlformats.org/officeDocument/2006/relationships/slideMaster" Target="../slideMasters/slideMaster1.xml"/><Relationship Id="rId4" Type="http://schemas.openxmlformats.org/officeDocument/2006/relationships/image" Target="../media/image9.svg"/></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emf"/><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emf"/><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0.emf"/><Relationship Id="rId1" Type="http://schemas.openxmlformats.org/officeDocument/2006/relationships/slideMaster" Target="../slideMasters/slideMaster1.xml"/><Relationship Id="rId4" Type="http://schemas.openxmlformats.org/officeDocument/2006/relationships/image" Target="../media/image7.sv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emf"/><Relationship Id="rId1" Type="http://schemas.openxmlformats.org/officeDocument/2006/relationships/slideMaster" Target="../slideMasters/slideMaster1.xml"/><Relationship Id="rId4" Type="http://schemas.openxmlformats.org/officeDocument/2006/relationships/image" Target="../media/image9.svg"/></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emf"/><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emf"/><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0.emf"/><Relationship Id="rId1" Type="http://schemas.openxmlformats.org/officeDocument/2006/relationships/slideMaster" Target="../slideMasters/slideMaster1.xml"/><Relationship Id="rId4" Type="http://schemas.openxmlformats.org/officeDocument/2006/relationships/image" Target="../media/image7.sv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emf"/><Relationship Id="rId1" Type="http://schemas.openxmlformats.org/officeDocument/2006/relationships/slideMaster" Target="../slideMasters/slideMaster1.xml"/><Relationship Id="rId4" Type="http://schemas.openxmlformats.org/officeDocument/2006/relationships/image" Target="../media/image9.svg"/></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emf"/><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emf"/><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11.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emf"/><Relationship Id="rId1" Type="http://schemas.openxmlformats.org/officeDocument/2006/relationships/slideMaster" Target="../slideMasters/slideMaster1.xml"/><Relationship Id="rId4" Type="http://schemas.openxmlformats.org/officeDocument/2006/relationships/image" Target="../media/image9.svg"/></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emf"/><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emf"/><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0.emf"/><Relationship Id="rId1" Type="http://schemas.openxmlformats.org/officeDocument/2006/relationships/slideMaster" Target="../slideMasters/slideMaster1.xml"/><Relationship Id="rId4" Type="http://schemas.openxmlformats.org/officeDocument/2006/relationships/image" Target="../media/image7.sv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emf"/><Relationship Id="rId1" Type="http://schemas.openxmlformats.org/officeDocument/2006/relationships/slideMaster" Target="../slideMasters/slideMaster1.xml"/><Relationship Id="rId4" Type="http://schemas.openxmlformats.org/officeDocument/2006/relationships/image" Target="../media/image9.svg"/></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7.sv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emf"/><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emf"/><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0.emf"/><Relationship Id="rId1" Type="http://schemas.openxmlformats.org/officeDocument/2006/relationships/slideMaster" Target="../slideMasters/slideMaster1.xml"/><Relationship Id="rId4" Type="http://schemas.openxmlformats.org/officeDocument/2006/relationships/image" Target="../media/image7.sv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emf"/><Relationship Id="rId1" Type="http://schemas.openxmlformats.org/officeDocument/2006/relationships/slideMaster" Target="../slideMasters/slideMaster1.xml"/><Relationship Id="rId4" Type="http://schemas.openxmlformats.org/officeDocument/2006/relationships/image" Target="../media/image9.svg"/></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emf"/><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emf"/><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0.emf"/><Relationship Id="rId1" Type="http://schemas.openxmlformats.org/officeDocument/2006/relationships/slideMaster" Target="../slideMasters/slideMaster1.xml"/><Relationship Id="rId4" Type="http://schemas.openxmlformats.org/officeDocument/2006/relationships/image" Target="../media/image7.sv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emf"/><Relationship Id="rId1" Type="http://schemas.openxmlformats.org/officeDocument/2006/relationships/slideMaster" Target="../slideMasters/slideMaster1.xml"/><Relationship Id="rId4" Type="http://schemas.openxmlformats.org/officeDocument/2006/relationships/image" Target="../media/image9.svg"/></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9.svg"/></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emf"/><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emf"/><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0.emf"/><Relationship Id="rId1" Type="http://schemas.openxmlformats.org/officeDocument/2006/relationships/slideMaster" Target="../slideMasters/slideMaster1.xml"/><Relationship Id="rId4" Type="http://schemas.openxmlformats.org/officeDocument/2006/relationships/image" Target="../media/image7.svg"/></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emf"/><Relationship Id="rId1" Type="http://schemas.openxmlformats.org/officeDocument/2006/relationships/slideMaster" Target="../slideMasters/slideMaster1.xml"/><Relationship Id="rId4" Type="http://schemas.openxmlformats.org/officeDocument/2006/relationships/image" Target="../media/image9.sv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Page - Main">
    <p:bg>
      <p:bgPr>
        <a:solidFill>
          <a:schemeClr val="accent3"/>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698111C-9A9D-874F-B913-835AC8922020}"/>
              </a:ext>
            </a:extLst>
          </p:cNvPr>
          <p:cNvSpPr/>
          <p:nvPr userDrawn="1"/>
        </p:nvSpPr>
        <p:spPr>
          <a:xfrm>
            <a:off x="0" y="6032501"/>
            <a:ext cx="12192000" cy="8255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9" name="Title 1">
            <a:extLst>
              <a:ext uri="{FF2B5EF4-FFF2-40B4-BE49-F238E27FC236}">
                <a16:creationId xmlns:a16="http://schemas.microsoft.com/office/drawing/2014/main" id="{5517BEAB-A995-204B-91D6-36ABBF329A28}"/>
              </a:ext>
            </a:extLst>
          </p:cNvPr>
          <p:cNvSpPr>
            <a:spLocks noGrp="1"/>
          </p:cNvSpPr>
          <p:nvPr>
            <p:ph type="title" hasCustomPrompt="1"/>
          </p:nvPr>
        </p:nvSpPr>
        <p:spPr>
          <a:xfrm>
            <a:off x="6433931" y="2629454"/>
            <a:ext cx="4969768" cy="470617"/>
          </a:xfrm>
        </p:spPr>
        <p:txBody>
          <a:bodyPr anchor="t" anchorCtr="0">
            <a:noAutofit/>
          </a:bodyPr>
          <a:lstStyle>
            <a:lvl1pPr>
              <a:defRPr sz="3200" b="1" i="0">
                <a:solidFill>
                  <a:schemeClr val="bg2"/>
                </a:solidFill>
                <a:latin typeface="Arial" panose="020B0604020202020204" pitchFamily="34" charset="0"/>
                <a:cs typeface="Arial" panose="020B0604020202020204" pitchFamily="34" charset="0"/>
              </a:defRPr>
            </a:lvl1pPr>
          </a:lstStyle>
          <a:p>
            <a:r>
              <a:rPr lang="en-US" dirty="0"/>
              <a:t>Course Name</a:t>
            </a:r>
          </a:p>
        </p:txBody>
      </p:sp>
      <p:pic>
        <p:nvPicPr>
          <p:cNvPr id="6" name="Picture 5">
            <a:extLst>
              <a:ext uri="{FF2B5EF4-FFF2-40B4-BE49-F238E27FC236}">
                <a16:creationId xmlns:a16="http://schemas.microsoft.com/office/drawing/2014/main" id="{B295E2BA-58FD-5E4E-8F42-9E6344E1C6D0}"/>
              </a:ext>
            </a:extLst>
          </p:cNvPr>
          <p:cNvPicPr>
            <a:picLocks noChangeAspect="1"/>
          </p:cNvPicPr>
          <p:nvPr userDrawn="1"/>
        </p:nvPicPr>
        <p:blipFill>
          <a:blip r:embed="rId2"/>
          <a:stretch>
            <a:fillRect/>
          </a:stretch>
        </p:blipFill>
        <p:spPr>
          <a:xfrm>
            <a:off x="1795669" y="2711451"/>
            <a:ext cx="3962400" cy="1435100"/>
          </a:xfrm>
          <a:prstGeom prst="rect">
            <a:avLst/>
          </a:prstGeom>
        </p:spPr>
      </p:pic>
      <p:sp>
        <p:nvSpPr>
          <p:cNvPr id="10" name="Rectangle 9">
            <a:extLst>
              <a:ext uri="{FF2B5EF4-FFF2-40B4-BE49-F238E27FC236}">
                <a16:creationId xmlns:a16="http://schemas.microsoft.com/office/drawing/2014/main" id="{D753BDB1-FC33-E04C-91E0-BAB1298236CE}"/>
              </a:ext>
            </a:extLst>
          </p:cNvPr>
          <p:cNvSpPr/>
          <p:nvPr userDrawn="1"/>
        </p:nvSpPr>
        <p:spPr>
          <a:xfrm>
            <a:off x="6073142" y="2030896"/>
            <a:ext cx="45719" cy="279620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ln>
                <a:noFill/>
              </a:ln>
            </a:endParaRPr>
          </a:p>
        </p:txBody>
      </p:sp>
      <p:sp>
        <p:nvSpPr>
          <p:cNvPr id="14" name="Text Placeholder 13">
            <a:extLst>
              <a:ext uri="{FF2B5EF4-FFF2-40B4-BE49-F238E27FC236}">
                <a16:creationId xmlns:a16="http://schemas.microsoft.com/office/drawing/2014/main" id="{FDCB58E4-D0E7-2B43-B88B-1F3C4E271102}"/>
              </a:ext>
            </a:extLst>
          </p:cNvPr>
          <p:cNvSpPr>
            <a:spLocks noGrp="1"/>
          </p:cNvSpPr>
          <p:nvPr>
            <p:ph type="body" sz="quarter" idx="10" hasCustomPrompt="1"/>
          </p:nvPr>
        </p:nvSpPr>
        <p:spPr>
          <a:xfrm>
            <a:off x="6433931" y="3237128"/>
            <a:ext cx="4969768" cy="383745"/>
          </a:xfrm>
        </p:spPr>
        <p:txBody>
          <a:bodyPr>
            <a:normAutofit/>
          </a:bodyPr>
          <a:lstStyle>
            <a:lvl1pPr marL="0" indent="0">
              <a:buFont typeface="+mj-lt"/>
              <a:buNone/>
              <a:defRPr sz="2400" b="0" i="0">
                <a:solidFill>
                  <a:schemeClr val="bg2"/>
                </a:solidFill>
                <a:latin typeface="Arial" panose="020B0604020202020204" pitchFamily="34" charset="0"/>
                <a:cs typeface="Arial" panose="020B0604020202020204" pitchFamily="34" charset="0"/>
              </a:defRPr>
            </a:lvl1pPr>
            <a:lvl2pPr marL="457189" indent="0">
              <a:buFont typeface="+mj-lt"/>
              <a:buNone/>
              <a:defRPr/>
            </a:lvl2pPr>
            <a:lvl3pPr marL="914377" indent="0">
              <a:buFont typeface="+mj-lt"/>
              <a:buNone/>
              <a:defRPr/>
            </a:lvl3pPr>
            <a:lvl4pPr marL="1371566" indent="0">
              <a:buFont typeface="+mj-lt"/>
              <a:buNone/>
              <a:defRPr/>
            </a:lvl4pPr>
            <a:lvl5pPr marL="1828754" indent="0">
              <a:buFont typeface="+mj-lt"/>
              <a:buNone/>
              <a:defRPr/>
            </a:lvl5pPr>
          </a:lstStyle>
          <a:p>
            <a:pPr lvl="0"/>
            <a:r>
              <a:rPr lang="en-US" dirty="0"/>
              <a:t>Module Title</a:t>
            </a:r>
          </a:p>
        </p:txBody>
      </p:sp>
      <p:sp>
        <p:nvSpPr>
          <p:cNvPr id="15" name="Text Placeholder 13">
            <a:extLst>
              <a:ext uri="{FF2B5EF4-FFF2-40B4-BE49-F238E27FC236}">
                <a16:creationId xmlns:a16="http://schemas.microsoft.com/office/drawing/2014/main" id="{0980713D-C243-AE4D-B526-6881A9C017BF}"/>
              </a:ext>
            </a:extLst>
          </p:cNvPr>
          <p:cNvSpPr>
            <a:spLocks noGrp="1"/>
          </p:cNvSpPr>
          <p:nvPr>
            <p:ph type="body" sz="quarter" idx="11" hasCustomPrompt="1"/>
          </p:nvPr>
        </p:nvSpPr>
        <p:spPr>
          <a:xfrm>
            <a:off x="6433931" y="3757929"/>
            <a:ext cx="4969768" cy="383745"/>
          </a:xfrm>
        </p:spPr>
        <p:txBody>
          <a:bodyPr>
            <a:normAutofit/>
          </a:bodyPr>
          <a:lstStyle>
            <a:lvl1pPr marL="0" indent="0">
              <a:buFont typeface="+mj-lt"/>
              <a:buNone/>
              <a:defRPr sz="2000" b="0" i="0">
                <a:solidFill>
                  <a:schemeClr val="bg2"/>
                </a:solidFill>
                <a:latin typeface="Arial" panose="020B0604020202020204" pitchFamily="34" charset="0"/>
                <a:cs typeface="Arial" panose="020B0604020202020204" pitchFamily="34" charset="0"/>
              </a:defRPr>
            </a:lvl1pPr>
            <a:lvl2pPr marL="457189" indent="0">
              <a:buFont typeface="+mj-lt"/>
              <a:buNone/>
              <a:defRPr/>
            </a:lvl2pPr>
            <a:lvl3pPr marL="914377" indent="0">
              <a:buFont typeface="+mj-lt"/>
              <a:buNone/>
              <a:defRPr/>
            </a:lvl3pPr>
            <a:lvl4pPr marL="1371566" indent="0">
              <a:buFont typeface="+mj-lt"/>
              <a:buNone/>
              <a:defRPr/>
            </a:lvl4pPr>
            <a:lvl5pPr marL="1828754" indent="0">
              <a:buFont typeface="+mj-lt"/>
              <a:buNone/>
              <a:defRPr/>
            </a:lvl5pPr>
          </a:lstStyle>
          <a:p>
            <a:pPr lvl="0"/>
            <a:r>
              <a:rPr lang="en-US" dirty="0"/>
              <a:t>Lecture Title</a:t>
            </a:r>
          </a:p>
        </p:txBody>
      </p:sp>
    </p:spTree>
    <p:extLst>
      <p:ext uri="{BB962C8B-B14F-4D97-AF65-F5344CB8AC3E}">
        <p14:creationId xmlns:p14="http://schemas.microsoft.com/office/powerpoint/2010/main" val="387153789"/>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tyle 1 - Applied Cyber Security">
    <p:bg>
      <p:bgRef idx="1001">
        <a:schemeClr val="bg2"/>
      </p:bgRef>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E2DC3C46-B876-1E4E-9A9C-EA348AC0D8DB}"/>
              </a:ext>
            </a:extLst>
          </p:cNvPr>
          <p:cNvSpPr/>
          <p:nvPr userDrawn="1"/>
        </p:nvSpPr>
        <p:spPr>
          <a:xfrm>
            <a:off x="0" y="6318421"/>
            <a:ext cx="12192000" cy="53957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pic>
        <p:nvPicPr>
          <p:cNvPr id="20" name="Picture 19">
            <a:extLst>
              <a:ext uri="{FF2B5EF4-FFF2-40B4-BE49-F238E27FC236}">
                <a16:creationId xmlns:a16="http://schemas.microsoft.com/office/drawing/2014/main" id="{8D927494-4F19-9049-A727-B0050CDD31DB}"/>
              </a:ext>
            </a:extLst>
          </p:cNvPr>
          <p:cNvPicPr>
            <a:picLocks noChangeAspect="1"/>
          </p:cNvPicPr>
          <p:nvPr userDrawn="1"/>
        </p:nvPicPr>
        <p:blipFill>
          <a:blip r:embed="rId2"/>
          <a:stretch>
            <a:fillRect/>
          </a:stretch>
        </p:blipFill>
        <p:spPr>
          <a:xfrm>
            <a:off x="838200" y="6412637"/>
            <a:ext cx="1715531" cy="357247"/>
          </a:xfrm>
          <a:prstGeom prst="rect">
            <a:avLst/>
          </a:prstGeom>
        </p:spPr>
      </p:pic>
      <p:sp>
        <p:nvSpPr>
          <p:cNvPr id="21" name="Slide Number Placeholder 4">
            <a:extLst>
              <a:ext uri="{FF2B5EF4-FFF2-40B4-BE49-F238E27FC236}">
                <a16:creationId xmlns:a16="http://schemas.microsoft.com/office/drawing/2014/main" id="{E02660AB-9E1A-0C4E-A78A-A963E6912AA1}"/>
              </a:ext>
            </a:extLst>
          </p:cNvPr>
          <p:cNvSpPr>
            <a:spLocks noGrp="1"/>
          </p:cNvSpPr>
          <p:nvPr>
            <p:ph type="sldNum" sz="quarter" idx="12"/>
          </p:nvPr>
        </p:nvSpPr>
        <p:spPr>
          <a:xfrm>
            <a:off x="9245600" y="6405648"/>
            <a:ext cx="2743200" cy="365125"/>
          </a:xfrm>
        </p:spPr>
        <p:txBody>
          <a:bodyPr/>
          <a:lstStyle>
            <a:lvl1pPr>
              <a:defRPr sz="1000" b="0" i="0">
                <a:solidFill>
                  <a:schemeClr val="bg2"/>
                </a:solidFill>
                <a:latin typeface="Arial" panose="020B0604020202020204" pitchFamily="34" charset="0"/>
                <a:cs typeface="Arial" panose="020B0604020202020204" pitchFamily="34" charset="0"/>
              </a:defRPr>
            </a:lvl1pPr>
          </a:lstStyle>
          <a:p>
            <a:fld id="{FE9C85F8-0BD3-7742-B238-5BE9A2749A8F}" type="slidenum">
              <a:rPr lang="en-US" smtClean="0"/>
              <a:pPr/>
              <a:t>‹#›</a:t>
            </a:fld>
            <a:endParaRPr lang="en-US" dirty="0"/>
          </a:p>
        </p:txBody>
      </p:sp>
      <p:sp>
        <p:nvSpPr>
          <p:cNvPr id="22" name="Title 1">
            <a:extLst>
              <a:ext uri="{FF2B5EF4-FFF2-40B4-BE49-F238E27FC236}">
                <a16:creationId xmlns:a16="http://schemas.microsoft.com/office/drawing/2014/main" id="{B9F88C71-3EE3-0149-9674-D3B70D3552D2}"/>
              </a:ext>
            </a:extLst>
          </p:cNvPr>
          <p:cNvSpPr>
            <a:spLocks noGrp="1"/>
          </p:cNvSpPr>
          <p:nvPr>
            <p:ph type="title" hasCustomPrompt="1"/>
          </p:nvPr>
        </p:nvSpPr>
        <p:spPr>
          <a:xfrm>
            <a:off x="838200" y="381419"/>
            <a:ext cx="4969768" cy="632219"/>
          </a:xfrm>
        </p:spPr>
        <p:txBody>
          <a:bodyPr anchor="t" anchorCtr="0">
            <a:noAutofit/>
          </a:bodyPr>
          <a:lstStyle>
            <a:lvl1pPr>
              <a:defRPr sz="4400" b="1" i="0">
                <a:latin typeface="Arial" panose="020B0604020202020204" pitchFamily="34" charset="0"/>
                <a:cs typeface="Arial" panose="020B0604020202020204" pitchFamily="34" charset="0"/>
              </a:defRPr>
            </a:lvl1pPr>
          </a:lstStyle>
          <a:p>
            <a:r>
              <a:rPr lang="en-US" dirty="0"/>
              <a:t>Page Title</a:t>
            </a:r>
          </a:p>
        </p:txBody>
      </p:sp>
      <p:sp>
        <p:nvSpPr>
          <p:cNvPr id="25" name="Rectangle 24">
            <a:extLst>
              <a:ext uri="{FF2B5EF4-FFF2-40B4-BE49-F238E27FC236}">
                <a16:creationId xmlns:a16="http://schemas.microsoft.com/office/drawing/2014/main" id="{19111A6A-7458-4142-BE58-15BFE46D5A81}"/>
              </a:ext>
            </a:extLst>
          </p:cNvPr>
          <p:cNvSpPr/>
          <p:nvPr userDrawn="1"/>
        </p:nvSpPr>
        <p:spPr>
          <a:xfrm>
            <a:off x="0" y="6116488"/>
            <a:ext cx="12192000" cy="20104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26" name="TextBox 25">
            <a:extLst>
              <a:ext uri="{FF2B5EF4-FFF2-40B4-BE49-F238E27FC236}">
                <a16:creationId xmlns:a16="http://schemas.microsoft.com/office/drawing/2014/main" id="{906218F0-B042-9546-A08C-75350DF26617}"/>
              </a:ext>
            </a:extLst>
          </p:cNvPr>
          <p:cNvSpPr txBox="1"/>
          <p:nvPr userDrawn="1"/>
        </p:nvSpPr>
        <p:spPr>
          <a:xfrm>
            <a:off x="748023" y="6101592"/>
            <a:ext cx="4381500" cy="230832"/>
          </a:xfrm>
          <a:prstGeom prst="rect">
            <a:avLst/>
          </a:prstGeom>
          <a:noFill/>
        </p:spPr>
        <p:txBody>
          <a:bodyPr wrap="square" rtlCol="0">
            <a:spAutoFit/>
          </a:bodyPr>
          <a:lstStyle/>
          <a:p>
            <a:r>
              <a:rPr lang="en-GB" sz="900" b="0" i="0" kern="1200" dirty="0">
                <a:solidFill>
                  <a:schemeClr val="bg2"/>
                </a:solidFill>
                <a:effectLst/>
                <a:latin typeface="Arial" panose="020B0604020202020204" pitchFamily="34" charset="0"/>
                <a:ea typeface="+mn-ea"/>
                <a:cs typeface="Arial" panose="020B0604020202020204" pitchFamily="34" charset="0"/>
              </a:rPr>
              <a:t>Applied Cyber Security</a:t>
            </a:r>
            <a:endParaRPr lang="en-US" sz="900" b="0" i="0" dirty="0">
              <a:solidFill>
                <a:schemeClr val="bg2"/>
              </a:solidFill>
              <a:latin typeface="Arial" panose="020B0604020202020204" pitchFamily="34" charset="0"/>
              <a:cs typeface="Arial" panose="020B0604020202020204" pitchFamily="34" charset="0"/>
            </a:endParaRPr>
          </a:p>
        </p:txBody>
      </p:sp>
      <p:sp>
        <p:nvSpPr>
          <p:cNvPr id="27" name="Text Placeholder 13">
            <a:extLst>
              <a:ext uri="{FF2B5EF4-FFF2-40B4-BE49-F238E27FC236}">
                <a16:creationId xmlns:a16="http://schemas.microsoft.com/office/drawing/2014/main" id="{E9E149AF-4607-E04E-8F05-A58F554262A5}"/>
              </a:ext>
            </a:extLst>
          </p:cNvPr>
          <p:cNvSpPr>
            <a:spLocks noGrp="1"/>
          </p:cNvSpPr>
          <p:nvPr>
            <p:ph type="body" sz="quarter" idx="10" hasCustomPrompt="1"/>
          </p:nvPr>
        </p:nvSpPr>
        <p:spPr>
          <a:xfrm>
            <a:off x="838200" y="1107853"/>
            <a:ext cx="4969768" cy="4905623"/>
          </a:xfrm>
        </p:spPr>
        <p:txBody>
          <a:bodyPr>
            <a:normAutofit/>
          </a:bodyPr>
          <a:lstStyle>
            <a:lvl1pPr marL="0" indent="0">
              <a:buFont typeface="+mj-lt"/>
              <a:buNone/>
              <a:defRPr sz="1600" b="0" i="0">
                <a:solidFill>
                  <a:schemeClr val="bg1"/>
                </a:solidFill>
                <a:latin typeface="Arial" panose="020B0604020202020204" pitchFamily="34" charset="0"/>
                <a:cs typeface="Arial" panose="020B0604020202020204" pitchFamily="34" charset="0"/>
              </a:defRPr>
            </a:lvl1pPr>
            <a:lvl2pPr marL="457189" indent="0">
              <a:buFont typeface="+mj-lt"/>
              <a:buNone/>
              <a:defRPr/>
            </a:lvl2pPr>
            <a:lvl3pPr marL="914377" indent="0">
              <a:buFont typeface="+mj-lt"/>
              <a:buNone/>
              <a:defRPr/>
            </a:lvl3pPr>
            <a:lvl4pPr marL="1371566" indent="0">
              <a:buFont typeface="+mj-lt"/>
              <a:buNone/>
              <a:defRPr/>
            </a:lvl4pPr>
            <a:lvl5pPr marL="1828754" indent="0">
              <a:buFont typeface="+mj-lt"/>
              <a:buNone/>
              <a:defRPr/>
            </a:lvl5pPr>
          </a:lstStyle>
          <a:p>
            <a:pPr lvl="0"/>
            <a:r>
              <a:rPr lang="en-US" dirty="0"/>
              <a:t>This will be the text paragraph that will contain any of the relevant content you wish to include.</a:t>
            </a:r>
          </a:p>
        </p:txBody>
      </p:sp>
      <p:sp>
        <p:nvSpPr>
          <p:cNvPr id="28" name="Picture Placeholder 18">
            <a:extLst>
              <a:ext uri="{FF2B5EF4-FFF2-40B4-BE49-F238E27FC236}">
                <a16:creationId xmlns:a16="http://schemas.microsoft.com/office/drawing/2014/main" id="{5E158BBF-29C7-0C43-9022-9D3EE10E4FF3}"/>
              </a:ext>
            </a:extLst>
          </p:cNvPr>
          <p:cNvSpPr>
            <a:spLocks noGrp="1"/>
          </p:cNvSpPr>
          <p:nvPr>
            <p:ph type="pic" sz="quarter" idx="11"/>
          </p:nvPr>
        </p:nvSpPr>
        <p:spPr>
          <a:xfrm>
            <a:off x="6384032" y="381419"/>
            <a:ext cx="4968552" cy="5632056"/>
          </a:xfrm>
        </p:spPr>
        <p:txBody>
          <a:bodyPr/>
          <a:lstStyle/>
          <a:p>
            <a:endParaRPr lang="en-US"/>
          </a:p>
        </p:txBody>
      </p:sp>
      <p:pic>
        <p:nvPicPr>
          <p:cNvPr id="29" name="Picture 28">
            <a:extLst>
              <a:ext uri="{FF2B5EF4-FFF2-40B4-BE49-F238E27FC236}">
                <a16:creationId xmlns:a16="http://schemas.microsoft.com/office/drawing/2014/main" id="{01BFB999-54C8-4E47-AB76-708ED583C37E}"/>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237912" y="6321324"/>
            <a:ext cx="954088" cy="536674"/>
          </a:xfrm>
          <a:prstGeom prst="rect">
            <a:avLst/>
          </a:prstGeom>
        </p:spPr>
      </p:pic>
    </p:spTree>
    <p:extLst>
      <p:ext uri="{BB962C8B-B14F-4D97-AF65-F5344CB8AC3E}">
        <p14:creationId xmlns:p14="http://schemas.microsoft.com/office/powerpoint/2010/main" val="2847124842"/>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tyle 1 - Electronics ">
    <p:bg>
      <p:bgRef idx="1001">
        <a:schemeClr val="bg2"/>
      </p:bgRef>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52651868-DD1E-C54D-B22E-6C5BA050D6FB}"/>
              </a:ext>
            </a:extLst>
          </p:cNvPr>
          <p:cNvSpPr/>
          <p:nvPr userDrawn="1"/>
        </p:nvSpPr>
        <p:spPr>
          <a:xfrm>
            <a:off x="0" y="6318421"/>
            <a:ext cx="12192000" cy="53957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pic>
        <p:nvPicPr>
          <p:cNvPr id="17" name="Picture 16">
            <a:extLst>
              <a:ext uri="{FF2B5EF4-FFF2-40B4-BE49-F238E27FC236}">
                <a16:creationId xmlns:a16="http://schemas.microsoft.com/office/drawing/2014/main" id="{FE8C181F-EA53-6B42-BBE6-96512EC9D15A}"/>
              </a:ext>
            </a:extLst>
          </p:cNvPr>
          <p:cNvPicPr>
            <a:picLocks noChangeAspect="1"/>
          </p:cNvPicPr>
          <p:nvPr userDrawn="1"/>
        </p:nvPicPr>
        <p:blipFill>
          <a:blip r:embed="rId2"/>
          <a:stretch>
            <a:fillRect/>
          </a:stretch>
        </p:blipFill>
        <p:spPr>
          <a:xfrm>
            <a:off x="838200" y="6412637"/>
            <a:ext cx="1715531" cy="357247"/>
          </a:xfrm>
          <a:prstGeom prst="rect">
            <a:avLst/>
          </a:prstGeom>
        </p:spPr>
      </p:pic>
      <p:sp>
        <p:nvSpPr>
          <p:cNvPr id="18" name="Slide Number Placeholder 4">
            <a:extLst>
              <a:ext uri="{FF2B5EF4-FFF2-40B4-BE49-F238E27FC236}">
                <a16:creationId xmlns:a16="http://schemas.microsoft.com/office/drawing/2014/main" id="{6B0D50B9-0CDF-8A46-82BD-710D323A479B}"/>
              </a:ext>
            </a:extLst>
          </p:cNvPr>
          <p:cNvSpPr>
            <a:spLocks noGrp="1"/>
          </p:cNvSpPr>
          <p:nvPr>
            <p:ph type="sldNum" sz="quarter" idx="12"/>
          </p:nvPr>
        </p:nvSpPr>
        <p:spPr>
          <a:xfrm>
            <a:off x="9245600" y="6405648"/>
            <a:ext cx="2743200" cy="365125"/>
          </a:xfrm>
        </p:spPr>
        <p:txBody>
          <a:bodyPr/>
          <a:lstStyle>
            <a:lvl1pPr>
              <a:defRPr sz="1000" b="0" i="0">
                <a:solidFill>
                  <a:schemeClr val="bg2"/>
                </a:solidFill>
                <a:latin typeface="Arial" panose="020B0604020202020204" pitchFamily="34" charset="0"/>
                <a:cs typeface="Arial" panose="020B0604020202020204" pitchFamily="34" charset="0"/>
              </a:defRPr>
            </a:lvl1pPr>
          </a:lstStyle>
          <a:p>
            <a:fld id="{FE9C85F8-0BD3-7742-B238-5BE9A2749A8F}" type="slidenum">
              <a:rPr lang="en-US" smtClean="0"/>
              <a:pPr/>
              <a:t>‹#›</a:t>
            </a:fld>
            <a:endParaRPr lang="en-US" dirty="0"/>
          </a:p>
        </p:txBody>
      </p:sp>
      <p:sp>
        <p:nvSpPr>
          <p:cNvPr id="20" name="Title 1">
            <a:extLst>
              <a:ext uri="{FF2B5EF4-FFF2-40B4-BE49-F238E27FC236}">
                <a16:creationId xmlns:a16="http://schemas.microsoft.com/office/drawing/2014/main" id="{A0B9AA42-23AB-044C-BA50-AF8BFC0A9BDC}"/>
              </a:ext>
            </a:extLst>
          </p:cNvPr>
          <p:cNvSpPr>
            <a:spLocks noGrp="1"/>
          </p:cNvSpPr>
          <p:nvPr>
            <p:ph type="title" hasCustomPrompt="1"/>
          </p:nvPr>
        </p:nvSpPr>
        <p:spPr>
          <a:xfrm>
            <a:off x="838200" y="381419"/>
            <a:ext cx="4969768" cy="632219"/>
          </a:xfrm>
        </p:spPr>
        <p:txBody>
          <a:bodyPr anchor="t" anchorCtr="0">
            <a:noAutofit/>
          </a:bodyPr>
          <a:lstStyle>
            <a:lvl1pPr>
              <a:defRPr sz="4400" b="1" i="0">
                <a:latin typeface="Arial" panose="020B0604020202020204" pitchFamily="34" charset="0"/>
                <a:cs typeface="Arial" panose="020B0604020202020204" pitchFamily="34" charset="0"/>
              </a:defRPr>
            </a:lvl1pPr>
          </a:lstStyle>
          <a:p>
            <a:r>
              <a:rPr lang="en-US" dirty="0"/>
              <a:t>Page Title</a:t>
            </a:r>
          </a:p>
        </p:txBody>
      </p:sp>
      <p:sp>
        <p:nvSpPr>
          <p:cNvPr id="23" name="Rectangle 22">
            <a:extLst>
              <a:ext uri="{FF2B5EF4-FFF2-40B4-BE49-F238E27FC236}">
                <a16:creationId xmlns:a16="http://schemas.microsoft.com/office/drawing/2014/main" id="{3AB73E0A-CABE-394C-927C-99D215CC8EFC}"/>
              </a:ext>
            </a:extLst>
          </p:cNvPr>
          <p:cNvSpPr/>
          <p:nvPr userDrawn="1"/>
        </p:nvSpPr>
        <p:spPr>
          <a:xfrm>
            <a:off x="0" y="6116488"/>
            <a:ext cx="12192000" cy="20104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24" name="TextBox 23">
            <a:extLst>
              <a:ext uri="{FF2B5EF4-FFF2-40B4-BE49-F238E27FC236}">
                <a16:creationId xmlns:a16="http://schemas.microsoft.com/office/drawing/2014/main" id="{0449C917-4575-DE48-B9C7-A39F3B64F954}"/>
              </a:ext>
            </a:extLst>
          </p:cNvPr>
          <p:cNvSpPr txBox="1"/>
          <p:nvPr userDrawn="1"/>
        </p:nvSpPr>
        <p:spPr>
          <a:xfrm>
            <a:off x="748023" y="6101592"/>
            <a:ext cx="4381500" cy="230832"/>
          </a:xfrm>
          <a:prstGeom prst="rect">
            <a:avLst/>
          </a:prstGeom>
          <a:noFill/>
        </p:spPr>
        <p:txBody>
          <a:bodyPr wrap="square" rtlCol="0">
            <a:spAutoFit/>
          </a:bodyPr>
          <a:lstStyle/>
          <a:p>
            <a:r>
              <a:rPr lang="en-GB" sz="900" b="0" i="0" kern="1200" dirty="0">
                <a:solidFill>
                  <a:schemeClr val="bg2"/>
                </a:solidFill>
                <a:effectLst/>
                <a:latin typeface="Arial" panose="020B0604020202020204" pitchFamily="34" charset="0"/>
                <a:ea typeface="+mn-ea"/>
                <a:cs typeface="Arial" panose="020B0604020202020204" pitchFamily="34" charset="0"/>
              </a:rPr>
              <a:t>Electronics</a:t>
            </a:r>
            <a:endParaRPr lang="en-US" sz="900" b="0" i="0" dirty="0">
              <a:solidFill>
                <a:schemeClr val="bg2"/>
              </a:solidFill>
              <a:latin typeface="Arial" panose="020B0604020202020204" pitchFamily="34" charset="0"/>
              <a:cs typeface="Arial" panose="020B0604020202020204" pitchFamily="34" charset="0"/>
            </a:endParaRPr>
          </a:p>
        </p:txBody>
      </p:sp>
      <p:sp>
        <p:nvSpPr>
          <p:cNvPr id="25" name="Text Placeholder 13">
            <a:extLst>
              <a:ext uri="{FF2B5EF4-FFF2-40B4-BE49-F238E27FC236}">
                <a16:creationId xmlns:a16="http://schemas.microsoft.com/office/drawing/2014/main" id="{7AF210FB-C529-174A-9101-4F28EB299D8B}"/>
              </a:ext>
            </a:extLst>
          </p:cNvPr>
          <p:cNvSpPr>
            <a:spLocks noGrp="1"/>
          </p:cNvSpPr>
          <p:nvPr>
            <p:ph type="body" sz="quarter" idx="10" hasCustomPrompt="1"/>
          </p:nvPr>
        </p:nvSpPr>
        <p:spPr>
          <a:xfrm>
            <a:off x="838200" y="1107853"/>
            <a:ext cx="4969768" cy="4905623"/>
          </a:xfrm>
        </p:spPr>
        <p:txBody>
          <a:bodyPr>
            <a:normAutofit/>
          </a:bodyPr>
          <a:lstStyle>
            <a:lvl1pPr marL="0" indent="0">
              <a:buFont typeface="+mj-lt"/>
              <a:buNone/>
              <a:defRPr sz="1600" b="0" i="0">
                <a:solidFill>
                  <a:schemeClr val="bg1"/>
                </a:solidFill>
                <a:latin typeface="Arial" panose="020B0604020202020204" pitchFamily="34" charset="0"/>
                <a:cs typeface="Arial" panose="020B0604020202020204" pitchFamily="34" charset="0"/>
              </a:defRPr>
            </a:lvl1pPr>
            <a:lvl2pPr marL="457189" indent="0">
              <a:buFont typeface="+mj-lt"/>
              <a:buNone/>
              <a:defRPr/>
            </a:lvl2pPr>
            <a:lvl3pPr marL="914377" indent="0">
              <a:buFont typeface="+mj-lt"/>
              <a:buNone/>
              <a:defRPr/>
            </a:lvl3pPr>
            <a:lvl4pPr marL="1371566" indent="0">
              <a:buFont typeface="+mj-lt"/>
              <a:buNone/>
              <a:defRPr/>
            </a:lvl4pPr>
            <a:lvl5pPr marL="1828754" indent="0">
              <a:buFont typeface="+mj-lt"/>
              <a:buNone/>
              <a:defRPr/>
            </a:lvl5pPr>
          </a:lstStyle>
          <a:p>
            <a:pPr lvl="0"/>
            <a:r>
              <a:rPr lang="en-US" dirty="0"/>
              <a:t>This will be the text paragraph that will contain any of the relevant content you wish to include.</a:t>
            </a:r>
          </a:p>
        </p:txBody>
      </p:sp>
      <p:sp>
        <p:nvSpPr>
          <p:cNvPr id="26" name="Picture Placeholder 18">
            <a:extLst>
              <a:ext uri="{FF2B5EF4-FFF2-40B4-BE49-F238E27FC236}">
                <a16:creationId xmlns:a16="http://schemas.microsoft.com/office/drawing/2014/main" id="{C66049F0-69D8-E743-A3C0-BCCF29B94F80}"/>
              </a:ext>
            </a:extLst>
          </p:cNvPr>
          <p:cNvSpPr>
            <a:spLocks noGrp="1"/>
          </p:cNvSpPr>
          <p:nvPr>
            <p:ph type="pic" sz="quarter" idx="11"/>
          </p:nvPr>
        </p:nvSpPr>
        <p:spPr>
          <a:xfrm>
            <a:off x="6384032" y="381419"/>
            <a:ext cx="4968552" cy="5632056"/>
          </a:xfrm>
        </p:spPr>
        <p:txBody>
          <a:bodyPr/>
          <a:lstStyle/>
          <a:p>
            <a:endParaRPr lang="en-US"/>
          </a:p>
        </p:txBody>
      </p:sp>
      <p:pic>
        <p:nvPicPr>
          <p:cNvPr id="27" name="Picture 26">
            <a:extLst>
              <a:ext uri="{FF2B5EF4-FFF2-40B4-BE49-F238E27FC236}">
                <a16:creationId xmlns:a16="http://schemas.microsoft.com/office/drawing/2014/main" id="{00B42AF0-2183-9346-9E2D-47508A8BE67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231164" y="6317530"/>
            <a:ext cx="960835" cy="540470"/>
          </a:xfrm>
          <a:prstGeom prst="rect">
            <a:avLst/>
          </a:prstGeom>
        </p:spPr>
      </p:pic>
    </p:spTree>
    <p:extLst>
      <p:ext uri="{BB962C8B-B14F-4D97-AF65-F5344CB8AC3E}">
        <p14:creationId xmlns:p14="http://schemas.microsoft.com/office/powerpoint/2010/main" val="1311645521"/>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tyle 1 - Software Development">
    <p:bg>
      <p:bgRef idx="1001">
        <a:schemeClr val="bg2"/>
      </p:bgRef>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DE72CCFC-19D9-3B4F-82F0-D3E5AED07B64}"/>
              </a:ext>
            </a:extLst>
          </p:cNvPr>
          <p:cNvSpPr/>
          <p:nvPr userDrawn="1"/>
        </p:nvSpPr>
        <p:spPr>
          <a:xfrm>
            <a:off x="0" y="6318421"/>
            <a:ext cx="12192000" cy="53957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pic>
        <p:nvPicPr>
          <p:cNvPr id="17" name="Picture 16">
            <a:extLst>
              <a:ext uri="{FF2B5EF4-FFF2-40B4-BE49-F238E27FC236}">
                <a16:creationId xmlns:a16="http://schemas.microsoft.com/office/drawing/2014/main" id="{3FA9A0B3-DE5B-D74B-9D35-B2D524036493}"/>
              </a:ext>
            </a:extLst>
          </p:cNvPr>
          <p:cNvPicPr>
            <a:picLocks noChangeAspect="1"/>
          </p:cNvPicPr>
          <p:nvPr userDrawn="1"/>
        </p:nvPicPr>
        <p:blipFill>
          <a:blip r:embed="rId2"/>
          <a:stretch>
            <a:fillRect/>
          </a:stretch>
        </p:blipFill>
        <p:spPr>
          <a:xfrm>
            <a:off x="838200" y="6412637"/>
            <a:ext cx="1715531" cy="357247"/>
          </a:xfrm>
          <a:prstGeom prst="rect">
            <a:avLst/>
          </a:prstGeom>
        </p:spPr>
      </p:pic>
      <p:sp>
        <p:nvSpPr>
          <p:cNvPr id="18" name="Slide Number Placeholder 4">
            <a:extLst>
              <a:ext uri="{FF2B5EF4-FFF2-40B4-BE49-F238E27FC236}">
                <a16:creationId xmlns:a16="http://schemas.microsoft.com/office/drawing/2014/main" id="{E7FAE216-CA9D-5042-9126-833FB817FC0F}"/>
              </a:ext>
            </a:extLst>
          </p:cNvPr>
          <p:cNvSpPr>
            <a:spLocks noGrp="1"/>
          </p:cNvSpPr>
          <p:nvPr>
            <p:ph type="sldNum" sz="quarter" idx="12"/>
          </p:nvPr>
        </p:nvSpPr>
        <p:spPr>
          <a:xfrm>
            <a:off x="9245600" y="6405648"/>
            <a:ext cx="2743200" cy="365125"/>
          </a:xfrm>
        </p:spPr>
        <p:txBody>
          <a:bodyPr/>
          <a:lstStyle>
            <a:lvl1pPr>
              <a:defRPr sz="1000" b="0" i="0">
                <a:solidFill>
                  <a:schemeClr val="bg2"/>
                </a:solidFill>
                <a:latin typeface="Arial" panose="020B0604020202020204" pitchFamily="34" charset="0"/>
                <a:cs typeface="Arial" panose="020B0604020202020204" pitchFamily="34" charset="0"/>
              </a:defRPr>
            </a:lvl1pPr>
          </a:lstStyle>
          <a:p>
            <a:fld id="{FE9C85F8-0BD3-7742-B238-5BE9A2749A8F}" type="slidenum">
              <a:rPr lang="en-US" smtClean="0"/>
              <a:pPr/>
              <a:t>‹#›</a:t>
            </a:fld>
            <a:endParaRPr lang="en-US" dirty="0"/>
          </a:p>
        </p:txBody>
      </p:sp>
      <p:sp>
        <p:nvSpPr>
          <p:cNvPr id="20" name="Title 1">
            <a:extLst>
              <a:ext uri="{FF2B5EF4-FFF2-40B4-BE49-F238E27FC236}">
                <a16:creationId xmlns:a16="http://schemas.microsoft.com/office/drawing/2014/main" id="{1FDD999C-19B4-0545-9345-C7A543C0A702}"/>
              </a:ext>
            </a:extLst>
          </p:cNvPr>
          <p:cNvSpPr>
            <a:spLocks noGrp="1"/>
          </p:cNvSpPr>
          <p:nvPr>
            <p:ph type="title" hasCustomPrompt="1"/>
          </p:nvPr>
        </p:nvSpPr>
        <p:spPr>
          <a:xfrm>
            <a:off x="838200" y="381419"/>
            <a:ext cx="4969768" cy="632219"/>
          </a:xfrm>
        </p:spPr>
        <p:txBody>
          <a:bodyPr anchor="t" anchorCtr="0">
            <a:noAutofit/>
          </a:bodyPr>
          <a:lstStyle>
            <a:lvl1pPr>
              <a:defRPr sz="4400" b="1" i="0">
                <a:latin typeface="Arial" panose="020B0604020202020204" pitchFamily="34" charset="0"/>
                <a:cs typeface="Arial" panose="020B0604020202020204" pitchFamily="34" charset="0"/>
              </a:defRPr>
            </a:lvl1pPr>
          </a:lstStyle>
          <a:p>
            <a:r>
              <a:rPr lang="en-US" dirty="0"/>
              <a:t>Page Title</a:t>
            </a:r>
          </a:p>
        </p:txBody>
      </p:sp>
      <p:sp>
        <p:nvSpPr>
          <p:cNvPr id="23" name="Rectangle 22">
            <a:extLst>
              <a:ext uri="{FF2B5EF4-FFF2-40B4-BE49-F238E27FC236}">
                <a16:creationId xmlns:a16="http://schemas.microsoft.com/office/drawing/2014/main" id="{EF76F7B8-6AAB-C74D-8F71-235309538CC5}"/>
              </a:ext>
            </a:extLst>
          </p:cNvPr>
          <p:cNvSpPr/>
          <p:nvPr userDrawn="1"/>
        </p:nvSpPr>
        <p:spPr>
          <a:xfrm>
            <a:off x="0" y="6116488"/>
            <a:ext cx="12192000" cy="201043"/>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24" name="TextBox 23">
            <a:extLst>
              <a:ext uri="{FF2B5EF4-FFF2-40B4-BE49-F238E27FC236}">
                <a16:creationId xmlns:a16="http://schemas.microsoft.com/office/drawing/2014/main" id="{F10C7DBB-AD74-1748-9B3E-1B3FBBEB7456}"/>
              </a:ext>
            </a:extLst>
          </p:cNvPr>
          <p:cNvSpPr txBox="1"/>
          <p:nvPr userDrawn="1"/>
        </p:nvSpPr>
        <p:spPr>
          <a:xfrm>
            <a:off x="748023" y="6101592"/>
            <a:ext cx="4381500" cy="230832"/>
          </a:xfrm>
          <a:prstGeom prst="rect">
            <a:avLst/>
          </a:prstGeom>
          <a:noFill/>
        </p:spPr>
        <p:txBody>
          <a:bodyPr wrap="square" rtlCol="0">
            <a:spAutoFit/>
          </a:bodyPr>
          <a:lstStyle/>
          <a:p>
            <a:r>
              <a:rPr lang="en-GB" sz="900" b="0" i="0" kern="1200" dirty="0">
                <a:solidFill>
                  <a:schemeClr val="bg2"/>
                </a:solidFill>
                <a:effectLst/>
                <a:latin typeface="Arial" panose="020B0604020202020204" pitchFamily="34" charset="0"/>
                <a:ea typeface="+mn-ea"/>
                <a:cs typeface="Arial" panose="020B0604020202020204" pitchFamily="34" charset="0"/>
              </a:rPr>
              <a:t>Software Development</a:t>
            </a:r>
            <a:endParaRPr lang="en-US" sz="900" b="0" i="0" dirty="0">
              <a:solidFill>
                <a:schemeClr val="bg2"/>
              </a:solidFill>
              <a:latin typeface="Arial" panose="020B0604020202020204" pitchFamily="34" charset="0"/>
              <a:cs typeface="Arial" panose="020B0604020202020204" pitchFamily="34" charset="0"/>
            </a:endParaRPr>
          </a:p>
        </p:txBody>
      </p:sp>
      <p:sp>
        <p:nvSpPr>
          <p:cNvPr id="25" name="Text Placeholder 13">
            <a:extLst>
              <a:ext uri="{FF2B5EF4-FFF2-40B4-BE49-F238E27FC236}">
                <a16:creationId xmlns:a16="http://schemas.microsoft.com/office/drawing/2014/main" id="{FC00958F-DA7D-D142-88C6-5F1D13F0C8C3}"/>
              </a:ext>
            </a:extLst>
          </p:cNvPr>
          <p:cNvSpPr>
            <a:spLocks noGrp="1"/>
          </p:cNvSpPr>
          <p:nvPr>
            <p:ph type="body" sz="quarter" idx="10" hasCustomPrompt="1"/>
          </p:nvPr>
        </p:nvSpPr>
        <p:spPr>
          <a:xfrm>
            <a:off x="838200" y="1107853"/>
            <a:ext cx="4969768" cy="4905623"/>
          </a:xfrm>
        </p:spPr>
        <p:txBody>
          <a:bodyPr>
            <a:normAutofit/>
          </a:bodyPr>
          <a:lstStyle>
            <a:lvl1pPr marL="0" indent="0">
              <a:buFont typeface="+mj-lt"/>
              <a:buNone/>
              <a:defRPr sz="1600" b="0" i="0">
                <a:solidFill>
                  <a:schemeClr val="bg1"/>
                </a:solidFill>
                <a:latin typeface="Arial" panose="020B0604020202020204" pitchFamily="34" charset="0"/>
                <a:cs typeface="Arial" panose="020B0604020202020204" pitchFamily="34" charset="0"/>
              </a:defRPr>
            </a:lvl1pPr>
            <a:lvl2pPr marL="457189" indent="0">
              <a:buFont typeface="+mj-lt"/>
              <a:buNone/>
              <a:defRPr/>
            </a:lvl2pPr>
            <a:lvl3pPr marL="914377" indent="0">
              <a:buFont typeface="+mj-lt"/>
              <a:buNone/>
              <a:defRPr/>
            </a:lvl3pPr>
            <a:lvl4pPr marL="1371566" indent="0">
              <a:buFont typeface="+mj-lt"/>
              <a:buNone/>
              <a:defRPr/>
            </a:lvl4pPr>
            <a:lvl5pPr marL="1828754" indent="0">
              <a:buFont typeface="+mj-lt"/>
              <a:buNone/>
              <a:defRPr/>
            </a:lvl5pPr>
          </a:lstStyle>
          <a:p>
            <a:pPr lvl="0"/>
            <a:r>
              <a:rPr lang="en-US" dirty="0"/>
              <a:t>This will be the text paragraph that will contain any of the relevant content you wish to include.</a:t>
            </a:r>
          </a:p>
        </p:txBody>
      </p:sp>
      <p:sp>
        <p:nvSpPr>
          <p:cNvPr id="26" name="Picture Placeholder 18">
            <a:extLst>
              <a:ext uri="{FF2B5EF4-FFF2-40B4-BE49-F238E27FC236}">
                <a16:creationId xmlns:a16="http://schemas.microsoft.com/office/drawing/2014/main" id="{914EA956-DE14-404E-BA1C-029D9F70D0D5}"/>
              </a:ext>
            </a:extLst>
          </p:cNvPr>
          <p:cNvSpPr>
            <a:spLocks noGrp="1"/>
          </p:cNvSpPr>
          <p:nvPr>
            <p:ph type="pic" sz="quarter" idx="11"/>
          </p:nvPr>
        </p:nvSpPr>
        <p:spPr>
          <a:xfrm>
            <a:off x="6384032" y="381419"/>
            <a:ext cx="4968552" cy="5632056"/>
          </a:xfrm>
        </p:spPr>
        <p:txBody>
          <a:bodyPr/>
          <a:lstStyle/>
          <a:p>
            <a:endParaRPr lang="en-US"/>
          </a:p>
        </p:txBody>
      </p:sp>
      <p:pic>
        <p:nvPicPr>
          <p:cNvPr id="27" name="Picture 26">
            <a:extLst>
              <a:ext uri="{FF2B5EF4-FFF2-40B4-BE49-F238E27FC236}">
                <a16:creationId xmlns:a16="http://schemas.microsoft.com/office/drawing/2014/main" id="{AE59484B-0786-0548-855D-02219F5A2A1A}"/>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231166" y="6317530"/>
            <a:ext cx="960833" cy="540469"/>
          </a:xfrm>
          <a:prstGeom prst="rect">
            <a:avLst/>
          </a:prstGeom>
        </p:spPr>
      </p:pic>
    </p:spTree>
    <p:extLst>
      <p:ext uri="{BB962C8B-B14F-4D97-AF65-F5344CB8AC3E}">
        <p14:creationId xmlns:p14="http://schemas.microsoft.com/office/powerpoint/2010/main" val="476481940"/>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tyle 1 - Artificial Intelligence">
    <p:bg>
      <p:bgRef idx="1001">
        <a:schemeClr val="bg2"/>
      </p:bgRef>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118B66F3-E41F-E145-AC48-4BC8E1D2EC81}"/>
              </a:ext>
            </a:extLst>
          </p:cNvPr>
          <p:cNvSpPr/>
          <p:nvPr userDrawn="1"/>
        </p:nvSpPr>
        <p:spPr>
          <a:xfrm>
            <a:off x="0" y="6318421"/>
            <a:ext cx="12192000" cy="53957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pic>
        <p:nvPicPr>
          <p:cNvPr id="14" name="Picture 13">
            <a:extLst>
              <a:ext uri="{FF2B5EF4-FFF2-40B4-BE49-F238E27FC236}">
                <a16:creationId xmlns:a16="http://schemas.microsoft.com/office/drawing/2014/main" id="{94C45B6A-4AAB-8D44-8DCE-AC3F33A7F2B1}"/>
              </a:ext>
            </a:extLst>
          </p:cNvPr>
          <p:cNvPicPr>
            <a:picLocks noChangeAspect="1"/>
          </p:cNvPicPr>
          <p:nvPr userDrawn="1"/>
        </p:nvPicPr>
        <p:blipFill>
          <a:blip r:embed="rId2"/>
          <a:stretch>
            <a:fillRect/>
          </a:stretch>
        </p:blipFill>
        <p:spPr>
          <a:xfrm>
            <a:off x="838200" y="6412637"/>
            <a:ext cx="1715531" cy="357247"/>
          </a:xfrm>
          <a:prstGeom prst="rect">
            <a:avLst/>
          </a:prstGeom>
        </p:spPr>
      </p:pic>
      <p:sp>
        <p:nvSpPr>
          <p:cNvPr id="17" name="Slide Number Placeholder 4">
            <a:extLst>
              <a:ext uri="{FF2B5EF4-FFF2-40B4-BE49-F238E27FC236}">
                <a16:creationId xmlns:a16="http://schemas.microsoft.com/office/drawing/2014/main" id="{93C3BD6B-9F3B-4F4B-A172-BE09D07B267E}"/>
              </a:ext>
            </a:extLst>
          </p:cNvPr>
          <p:cNvSpPr>
            <a:spLocks noGrp="1"/>
          </p:cNvSpPr>
          <p:nvPr>
            <p:ph type="sldNum" sz="quarter" idx="12"/>
          </p:nvPr>
        </p:nvSpPr>
        <p:spPr>
          <a:xfrm>
            <a:off x="9245600" y="6405648"/>
            <a:ext cx="2743200" cy="365125"/>
          </a:xfrm>
        </p:spPr>
        <p:txBody>
          <a:bodyPr/>
          <a:lstStyle>
            <a:lvl1pPr>
              <a:defRPr sz="1000" b="0" i="0">
                <a:solidFill>
                  <a:schemeClr val="bg2"/>
                </a:solidFill>
                <a:latin typeface="Arial" panose="020B0604020202020204" pitchFamily="34" charset="0"/>
                <a:cs typeface="Arial" panose="020B0604020202020204" pitchFamily="34" charset="0"/>
              </a:defRPr>
            </a:lvl1pPr>
          </a:lstStyle>
          <a:p>
            <a:fld id="{FE9C85F8-0BD3-7742-B238-5BE9A2749A8F}" type="slidenum">
              <a:rPr lang="en-US" smtClean="0"/>
              <a:pPr/>
              <a:t>‹#›</a:t>
            </a:fld>
            <a:endParaRPr lang="en-US" dirty="0"/>
          </a:p>
        </p:txBody>
      </p:sp>
      <p:sp>
        <p:nvSpPr>
          <p:cNvPr id="18" name="Title 1">
            <a:extLst>
              <a:ext uri="{FF2B5EF4-FFF2-40B4-BE49-F238E27FC236}">
                <a16:creationId xmlns:a16="http://schemas.microsoft.com/office/drawing/2014/main" id="{B69C77D1-2FFE-CB4D-A4D4-5E6FBB1D5389}"/>
              </a:ext>
            </a:extLst>
          </p:cNvPr>
          <p:cNvSpPr>
            <a:spLocks noGrp="1"/>
          </p:cNvSpPr>
          <p:nvPr>
            <p:ph type="title" hasCustomPrompt="1"/>
          </p:nvPr>
        </p:nvSpPr>
        <p:spPr>
          <a:xfrm>
            <a:off x="838200" y="381419"/>
            <a:ext cx="4969768" cy="632219"/>
          </a:xfrm>
        </p:spPr>
        <p:txBody>
          <a:bodyPr anchor="t" anchorCtr="0">
            <a:noAutofit/>
          </a:bodyPr>
          <a:lstStyle>
            <a:lvl1pPr>
              <a:defRPr sz="4400" b="1" i="0">
                <a:latin typeface="Arial" panose="020B0604020202020204" pitchFamily="34" charset="0"/>
                <a:cs typeface="Arial" panose="020B0604020202020204" pitchFamily="34" charset="0"/>
              </a:defRPr>
            </a:lvl1pPr>
          </a:lstStyle>
          <a:p>
            <a:r>
              <a:rPr lang="en-US" dirty="0"/>
              <a:t>Page Title</a:t>
            </a:r>
          </a:p>
        </p:txBody>
      </p:sp>
      <p:sp>
        <p:nvSpPr>
          <p:cNvPr id="20" name="Text Placeholder 13">
            <a:extLst>
              <a:ext uri="{FF2B5EF4-FFF2-40B4-BE49-F238E27FC236}">
                <a16:creationId xmlns:a16="http://schemas.microsoft.com/office/drawing/2014/main" id="{5929D248-6042-794A-A481-E156C23F1365}"/>
              </a:ext>
            </a:extLst>
          </p:cNvPr>
          <p:cNvSpPr>
            <a:spLocks noGrp="1"/>
          </p:cNvSpPr>
          <p:nvPr>
            <p:ph type="body" sz="quarter" idx="10" hasCustomPrompt="1"/>
          </p:nvPr>
        </p:nvSpPr>
        <p:spPr>
          <a:xfrm>
            <a:off x="838200" y="1107853"/>
            <a:ext cx="4969768" cy="4905623"/>
          </a:xfrm>
        </p:spPr>
        <p:txBody>
          <a:bodyPr>
            <a:normAutofit/>
          </a:bodyPr>
          <a:lstStyle>
            <a:lvl1pPr marL="0" indent="0">
              <a:buFont typeface="+mj-lt"/>
              <a:buNone/>
              <a:defRPr sz="1600" b="0" i="0">
                <a:solidFill>
                  <a:schemeClr val="bg1"/>
                </a:solidFill>
                <a:latin typeface="Arial" panose="020B0604020202020204" pitchFamily="34" charset="0"/>
                <a:cs typeface="Arial" panose="020B0604020202020204" pitchFamily="34" charset="0"/>
              </a:defRPr>
            </a:lvl1pPr>
            <a:lvl2pPr marL="457189" indent="0">
              <a:buFont typeface="+mj-lt"/>
              <a:buNone/>
              <a:defRPr/>
            </a:lvl2pPr>
            <a:lvl3pPr marL="914377" indent="0">
              <a:buFont typeface="+mj-lt"/>
              <a:buNone/>
              <a:defRPr/>
            </a:lvl3pPr>
            <a:lvl4pPr marL="1371566" indent="0">
              <a:buFont typeface="+mj-lt"/>
              <a:buNone/>
              <a:defRPr/>
            </a:lvl4pPr>
            <a:lvl5pPr marL="1828754" indent="0">
              <a:buFont typeface="+mj-lt"/>
              <a:buNone/>
              <a:defRPr/>
            </a:lvl5pPr>
          </a:lstStyle>
          <a:p>
            <a:pPr lvl="0"/>
            <a:r>
              <a:rPr lang="en-US" dirty="0"/>
              <a:t>This will be the text paragraph that will contain any of the relevant content you wish to include.</a:t>
            </a:r>
          </a:p>
        </p:txBody>
      </p:sp>
      <p:sp>
        <p:nvSpPr>
          <p:cNvPr id="21" name="Picture Placeholder 18">
            <a:extLst>
              <a:ext uri="{FF2B5EF4-FFF2-40B4-BE49-F238E27FC236}">
                <a16:creationId xmlns:a16="http://schemas.microsoft.com/office/drawing/2014/main" id="{1FC8B77A-696F-EE4F-AB0D-98FEEA7D8234}"/>
              </a:ext>
            </a:extLst>
          </p:cNvPr>
          <p:cNvSpPr>
            <a:spLocks noGrp="1"/>
          </p:cNvSpPr>
          <p:nvPr>
            <p:ph type="pic" sz="quarter" idx="11"/>
          </p:nvPr>
        </p:nvSpPr>
        <p:spPr>
          <a:xfrm>
            <a:off x="6384032" y="381419"/>
            <a:ext cx="4968552" cy="5632056"/>
          </a:xfrm>
        </p:spPr>
        <p:txBody>
          <a:bodyPr/>
          <a:lstStyle/>
          <a:p>
            <a:endParaRPr lang="en-US"/>
          </a:p>
        </p:txBody>
      </p:sp>
      <p:sp>
        <p:nvSpPr>
          <p:cNvPr id="22" name="Rectangle 21">
            <a:extLst>
              <a:ext uri="{FF2B5EF4-FFF2-40B4-BE49-F238E27FC236}">
                <a16:creationId xmlns:a16="http://schemas.microsoft.com/office/drawing/2014/main" id="{B390178E-4506-2F41-920F-9ED6270441AD}"/>
              </a:ext>
            </a:extLst>
          </p:cNvPr>
          <p:cNvSpPr/>
          <p:nvPr userDrawn="1"/>
        </p:nvSpPr>
        <p:spPr>
          <a:xfrm>
            <a:off x="0" y="6116488"/>
            <a:ext cx="12192000" cy="20104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23" name="TextBox 22">
            <a:extLst>
              <a:ext uri="{FF2B5EF4-FFF2-40B4-BE49-F238E27FC236}">
                <a16:creationId xmlns:a16="http://schemas.microsoft.com/office/drawing/2014/main" id="{BE27E823-F72A-1F43-894F-74EC2E3BB80E}"/>
              </a:ext>
            </a:extLst>
          </p:cNvPr>
          <p:cNvSpPr txBox="1"/>
          <p:nvPr userDrawn="1"/>
        </p:nvSpPr>
        <p:spPr>
          <a:xfrm>
            <a:off x="748023" y="6101592"/>
            <a:ext cx="4381500" cy="230832"/>
          </a:xfrm>
          <a:prstGeom prst="rect">
            <a:avLst/>
          </a:prstGeom>
          <a:noFill/>
        </p:spPr>
        <p:txBody>
          <a:bodyPr wrap="square" rtlCol="0">
            <a:spAutoFit/>
          </a:bodyPr>
          <a:lstStyle/>
          <a:p>
            <a:r>
              <a:rPr lang="en-GB" sz="900" b="0" i="0" kern="1200" dirty="0">
                <a:solidFill>
                  <a:schemeClr val="bg2"/>
                </a:solidFill>
                <a:effectLst/>
                <a:latin typeface="Arial" panose="020B0604020202020204" pitchFamily="34" charset="0"/>
                <a:ea typeface="+mn-ea"/>
                <a:cs typeface="Arial" panose="020B0604020202020204" pitchFamily="34" charset="0"/>
              </a:rPr>
              <a:t>Artificial Intelligence</a:t>
            </a:r>
            <a:endParaRPr lang="en-US" sz="900" b="0" i="0" dirty="0">
              <a:solidFill>
                <a:schemeClr val="bg2"/>
              </a:solidFill>
              <a:latin typeface="Arial" panose="020B0604020202020204" pitchFamily="34" charset="0"/>
              <a:cs typeface="Arial" panose="020B0604020202020204" pitchFamily="34" charset="0"/>
            </a:endParaRPr>
          </a:p>
        </p:txBody>
      </p:sp>
      <p:pic>
        <p:nvPicPr>
          <p:cNvPr id="28" name="Picture 27">
            <a:extLst>
              <a:ext uri="{FF2B5EF4-FFF2-40B4-BE49-F238E27FC236}">
                <a16:creationId xmlns:a16="http://schemas.microsoft.com/office/drawing/2014/main" id="{8F474011-F88A-3A42-A940-04A400D026B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231166" y="6317530"/>
            <a:ext cx="960833" cy="540469"/>
          </a:xfrm>
          <a:prstGeom prst="rect">
            <a:avLst/>
          </a:prstGeom>
        </p:spPr>
      </p:pic>
    </p:spTree>
    <p:extLst>
      <p:ext uri="{BB962C8B-B14F-4D97-AF65-F5344CB8AC3E}">
        <p14:creationId xmlns:p14="http://schemas.microsoft.com/office/powerpoint/2010/main" val="4134787622"/>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tyle 2 - Image Left / Text Right">
    <p:bg>
      <p:bgRef idx="1001">
        <a:schemeClr val="bg2"/>
      </p:bgRef>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8903A3C-347A-C348-9E90-1B91BD9E2351}"/>
              </a:ext>
            </a:extLst>
          </p:cNvPr>
          <p:cNvSpPr/>
          <p:nvPr userDrawn="1"/>
        </p:nvSpPr>
        <p:spPr>
          <a:xfrm>
            <a:off x="0" y="6318421"/>
            <a:ext cx="12192000" cy="53957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pic>
        <p:nvPicPr>
          <p:cNvPr id="11" name="Picture 10">
            <a:extLst>
              <a:ext uri="{FF2B5EF4-FFF2-40B4-BE49-F238E27FC236}">
                <a16:creationId xmlns:a16="http://schemas.microsoft.com/office/drawing/2014/main" id="{424C13FD-8B0D-3941-9B07-89FB6FCE043B}"/>
              </a:ext>
            </a:extLst>
          </p:cNvPr>
          <p:cNvPicPr>
            <a:picLocks noChangeAspect="1"/>
          </p:cNvPicPr>
          <p:nvPr userDrawn="1"/>
        </p:nvPicPr>
        <p:blipFill>
          <a:blip r:embed="rId2"/>
          <a:stretch>
            <a:fillRect/>
          </a:stretch>
        </p:blipFill>
        <p:spPr>
          <a:xfrm>
            <a:off x="838200" y="6412637"/>
            <a:ext cx="1715531" cy="357247"/>
          </a:xfrm>
          <a:prstGeom prst="rect">
            <a:avLst/>
          </a:prstGeom>
        </p:spPr>
      </p:pic>
      <p:sp>
        <p:nvSpPr>
          <p:cNvPr id="16" name="Slide Number Placeholder 4">
            <a:extLst>
              <a:ext uri="{FF2B5EF4-FFF2-40B4-BE49-F238E27FC236}">
                <a16:creationId xmlns:a16="http://schemas.microsoft.com/office/drawing/2014/main" id="{AB4B96E4-79EB-D349-921A-558F08B602CE}"/>
              </a:ext>
            </a:extLst>
          </p:cNvPr>
          <p:cNvSpPr>
            <a:spLocks noGrp="1"/>
          </p:cNvSpPr>
          <p:nvPr>
            <p:ph type="sldNum" sz="quarter" idx="12"/>
          </p:nvPr>
        </p:nvSpPr>
        <p:spPr>
          <a:xfrm>
            <a:off x="9245600" y="6405648"/>
            <a:ext cx="2743200" cy="365125"/>
          </a:xfrm>
        </p:spPr>
        <p:txBody>
          <a:bodyPr/>
          <a:lstStyle>
            <a:lvl1pPr>
              <a:defRPr sz="1000" b="0" i="0">
                <a:solidFill>
                  <a:schemeClr val="bg2"/>
                </a:solidFill>
                <a:latin typeface="Arial" panose="020B0604020202020204" pitchFamily="34" charset="0"/>
                <a:cs typeface="Arial" panose="020B0604020202020204" pitchFamily="34" charset="0"/>
              </a:defRPr>
            </a:lvl1pPr>
          </a:lstStyle>
          <a:p>
            <a:fld id="{FE9C85F8-0BD3-7742-B238-5BE9A2749A8F}" type="slidenum">
              <a:rPr lang="en-US" smtClean="0"/>
              <a:pPr/>
              <a:t>‹#›</a:t>
            </a:fld>
            <a:endParaRPr lang="en-US" dirty="0"/>
          </a:p>
        </p:txBody>
      </p:sp>
      <p:sp>
        <p:nvSpPr>
          <p:cNvPr id="23" name="Title 1">
            <a:extLst>
              <a:ext uri="{FF2B5EF4-FFF2-40B4-BE49-F238E27FC236}">
                <a16:creationId xmlns:a16="http://schemas.microsoft.com/office/drawing/2014/main" id="{DA33A383-C1ED-3447-A6B8-FBDDD6B02652}"/>
              </a:ext>
            </a:extLst>
          </p:cNvPr>
          <p:cNvSpPr>
            <a:spLocks noGrp="1"/>
          </p:cNvSpPr>
          <p:nvPr>
            <p:ph type="title" hasCustomPrompt="1"/>
          </p:nvPr>
        </p:nvSpPr>
        <p:spPr>
          <a:xfrm>
            <a:off x="838200" y="381419"/>
            <a:ext cx="4969768" cy="632219"/>
          </a:xfrm>
        </p:spPr>
        <p:txBody>
          <a:bodyPr anchor="t" anchorCtr="0">
            <a:noAutofit/>
          </a:bodyPr>
          <a:lstStyle>
            <a:lvl1pPr>
              <a:defRPr sz="4400" b="1" i="0">
                <a:latin typeface="Arial" panose="020B0604020202020204" pitchFamily="34" charset="0"/>
                <a:cs typeface="Arial" panose="020B0604020202020204" pitchFamily="34" charset="0"/>
              </a:defRPr>
            </a:lvl1pPr>
          </a:lstStyle>
          <a:p>
            <a:r>
              <a:rPr lang="en-US" dirty="0"/>
              <a:t>Page Title</a:t>
            </a:r>
          </a:p>
        </p:txBody>
      </p:sp>
      <p:sp>
        <p:nvSpPr>
          <p:cNvPr id="38" name="Text Placeholder 13">
            <a:extLst>
              <a:ext uri="{FF2B5EF4-FFF2-40B4-BE49-F238E27FC236}">
                <a16:creationId xmlns:a16="http://schemas.microsoft.com/office/drawing/2014/main" id="{36B6E0D6-2EA8-EA4E-84DA-D67B7DE8B6D7}"/>
              </a:ext>
            </a:extLst>
          </p:cNvPr>
          <p:cNvSpPr>
            <a:spLocks noGrp="1"/>
          </p:cNvSpPr>
          <p:nvPr>
            <p:ph type="body" sz="quarter" idx="10" hasCustomPrompt="1"/>
          </p:nvPr>
        </p:nvSpPr>
        <p:spPr>
          <a:xfrm>
            <a:off x="6388396" y="381419"/>
            <a:ext cx="4969768" cy="5632056"/>
          </a:xfrm>
        </p:spPr>
        <p:txBody>
          <a:bodyPr>
            <a:normAutofit/>
          </a:bodyPr>
          <a:lstStyle>
            <a:lvl1pPr marL="0" indent="0">
              <a:buFont typeface="+mj-lt"/>
              <a:buNone/>
              <a:defRPr sz="1600" b="0" i="0">
                <a:solidFill>
                  <a:schemeClr val="bg1"/>
                </a:solidFill>
                <a:latin typeface="Arial" panose="020B0604020202020204" pitchFamily="34" charset="0"/>
                <a:cs typeface="Arial" panose="020B0604020202020204" pitchFamily="34" charset="0"/>
              </a:defRPr>
            </a:lvl1pPr>
            <a:lvl2pPr marL="457189" indent="0">
              <a:buFont typeface="+mj-lt"/>
              <a:buNone/>
              <a:defRPr/>
            </a:lvl2pPr>
            <a:lvl3pPr marL="914377" indent="0">
              <a:buFont typeface="+mj-lt"/>
              <a:buNone/>
              <a:defRPr/>
            </a:lvl3pPr>
            <a:lvl4pPr marL="1371566" indent="0">
              <a:buFont typeface="+mj-lt"/>
              <a:buNone/>
              <a:defRPr/>
            </a:lvl4pPr>
            <a:lvl5pPr marL="1828754" indent="0">
              <a:buFont typeface="+mj-lt"/>
              <a:buNone/>
              <a:defRPr/>
            </a:lvl5pPr>
          </a:lstStyle>
          <a:p>
            <a:pPr lvl="0"/>
            <a:r>
              <a:rPr lang="en-US" dirty="0"/>
              <a:t>This will be the text paragraph that will contain any of the relevant content you wish to include.</a:t>
            </a:r>
          </a:p>
        </p:txBody>
      </p:sp>
      <p:sp>
        <p:nvSpPr>
          <p:cNvPr id="39" name="Picture Placeholder 18">
            <a:extLst>
              <a:ext uri="{FF2B5EF4-FFF2-40B4-BE49-F238E27FC236}">
                <a16:creationId xmlns:a16="http://schemas.microsoft.com/office/drawing/2014/main" id="{8A668FA9-1D56-0D4A-B3D6-6F44B35DE359}"/>
              </a:ext>
            </a:extLst>
          </p:cNvPr>
          <p:cNvSpPr>
            <a:spLocks noGrp="1"/>
          </p:cNvSpPr>
          <p:nvPr>
            <p:ph type="pic" sz="quarter" idx="11"/>
          </p:nvPr>
        </p:nvSpPr>
        <p:spPr>
          <a:xfrm>
            <a:off x="839416" y="1107851"/>
            <a:ext cx="4968552" cy="4899888"/>
          </a:xfrm>
        </p:spPr>
        <p:txBody>
          <a:bodyPr/>
          <a:lstStyle/>
          <a:p>
            <a:endParaRPr lang="en-US"/>
          </a:p>
        </p:txBody>
      </p:sp>
    </p:spTree>
    <p:extLst>
      <p:ext uri="{BB962C8B-B14F-4D97-AF65-F5344CB8AC3E}">
        <p14:creationId xmlns:p14="http://schemas.microsoft.com/office/powerpoint/2010/main" val="641479982"/>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tyle 2 - Applied Cyber Security">
    <p:bg>
      <p:bgRef idx="1001">
        <a:schemeClr val="bg2"/>
      </p:bgRef>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85AD9366-97DF-3644-A8B3-C0552D5A11A7}"/>
              </a:ext>
            </a:extLst>
          </p:cNvPr>
          <p:cNvSpPr/>
          <p:nvPr userDrawn="1"/>
        </p:nvSpPr>
        <p:spPr>
          <a:xfrm>
            <a:off x="0" y="6318421"/>
            <a:ext cx="12192000" cy="53957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pic>
        <p:nvPicPr>
          <p:cNvPr id="17" name="Picture 16">
            <a:extLst>
              <a:ext uri="{FF2B5EF4-FFF2-40B4-BE49-F238E27FC236}">
                <a16:creationId xmlns:a16="http://schemas.microsoft.com/office/drawing/2014/main" id="{2217A3CF-907D-2441-B8AF-ECA16DD5C8FF}"/>
              </a:ext>
            </a:extLst>
          </p:cNvPr>
          <p:cNvPicPr>
            <a:picLocks noChangeAspect="1"/>
          </p:cNvPicPr>
          <p:nvPr userDrawn="1"/>
        </p:nvPicPr>
        <p:blipFill>
          <a:blip r:embed="rId2"/>
          <a:stretch>
            <a:fillRect/>
          </a:stretch>
        </p:blipFill>
        <p:spPr>
          <a:xfrm>
            <a:off x="838200" y="6412637"/>
            <a:ext cx="1715531" cy="357247"/>
          </a:xfrm>
          <a:prstGeom prst="rect">
            <a:avLst/>
          </a:prstGeom>
        </p:spPr>
      </p:pic>
      <p:sp>
        <p:nvSpPr>
          <p:cNvPr id="18" name="Slide Number Placeholder 4">
            <a:extLst>
              <a:ext uri="{FF2B5EF4-FFF2-40B4-BE49-F238E27FC236}">
                <a16:creationId xmlns:a16="http://schemas.microsoft.com/office/drawing/2014/main" id="{D6C4F54B-9001-F44C-8D92-9B8A153A7094}"/>
              </a:ext>
            </a:extLst>
          </p:cNvPr>
          <p:cNvSpPr>
            <a:spLocks noGrp="1"/>
          </p:cNvSpPr>
          <p:nvPr>
            <p:ph type="sldNum" sz="quarter" idx="12"/>
          </p:nvPr>
        </p:nvSpPr>
        <p:spPr>
          <a:xfrm>
            <a:off x="9245600" y="6405648"/>
            <a:ext cx="2743200" cy="365125"/>
          </a:xfrm>
        </p:spPr>
        <p:txBody>
          <a:bodyPr/>
          <a:lstStyle>
            <a:lvl1pPr>
              <a:defRPr sz="1000" b="0" i="0">
                <a:solidFill>
                  <a:schemeClr val="bg2"/>
                </a:solidFill>
                <a:latin typeface="Arial" panose="020B0604020202020204" pitchFamily="34" charset="0"/>
                <a:cs typeface="Arial" panose="020B0604020202020204" pitchFamily="34" charset="0"/>
              </a:defRPr>
            </a:lvl1pPr>
          </a:lstStyle>
          <a:p>
            <a:fld id="{FE9C85F8-0BD3-7742-B238-5BE9A2749A8F}" type="slidenum">
              <a:rPr lang="en-US" smtClean="0"/>
              <a:pPr/>
              <a:t>‹#›</a:t>
            </a:fld>
            <a:endParaRPr lang="en-US" dirty="0"/>
          </a:p>
        </p:txBody>
      </p:sp>
      <p:sp>
        <p:nvSpPr>
          <p:cNvPr id="22" name="Title 1">
            <a:extLst>
              <a:ext uri="{FF2B5EF4-FFF2-40B4-BE49-F238E27FC236}">
                <a16:creationId xmlns:a16="http://schemas.microsoft.com/office/drawing/2014/main" id="{96A27C04-3473-6A42-850F-F239AE9598FD}"/>
              </a:ext>
            </a:extLst>
          </p:cNvPr>
          <p:cNvSpPr>
            <a:spLocks noGrp="1"/>
          </p:cNvSpPr>
          <p:nvPr>
            <p:ph type="title" hasCustomPrompt="1"/>
          </p:nvPr>
        </p:nvSpPr>
        <p:spPr>
          <a:xfrm>
            <a:off x="838200" y="381419"/>
            <a:ext cx="4969768" cy="632219"/>
          </a:xfrm>
        </p:spPr>
        <p:txBody>
          <a:bodyPr anchor="t" anchorCtr="0">
            <a:noAutofit/>
          </a:bodyPr>
          <a:lstStyle>
            <a:lvl1pPr>
              <a:defRPr sz="4400" b="1" i="0">
                <a:latin typeface="Arial" panose="020B0604020202020204" pitchFamily="34" charset="0"/>
                <a:cs typeface="Arial" panose="020B0604020202020204" pitchFamily="34" charset="0"/>
              </a:defRPr>
            </a:lvl1pPr>
          </a:lstStyle>
          <a:p>
            <a:r>
              <a:rPr lang="en-US" dirty="0"/>
              <a:t>Page Title</a:t>
            </a:r>
          </a:p>
        </p:txBody>
      </p:sp>
      <p:sp>
        <p:nvSpPr>
          <p:cNvPr id="25" name="Rectangle 24">
            <a:extLst>
              <a:ext uri="{FF2B5EF4-FFF2-40B4-BE49-F238E27FC236}">
                <a16:creationId xmlns:a16="http://schemas.microsoft.com/office/drawing/2014/main" id="{A6D2180A-8416-9540-A61B-4C112C503ABD}"/>
              </a:ext>
            </a:extLst>
          </p:cNvPr>
          <p:cNvSpPr/>
          <p:nvPr userDrawn="1"/>
        </p:nvSpPr>
        <p:spPr>
          <a:xfrm>
            <a:off x="0" y="6116488"/>
            <a:ext cx="12192000" cy="20104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26" name="TextBox 25">
            <a:extLst>
              <a:ext uri="{FF2B5EF4-FFF2-40B4-BE49-F238E27FC236}">
                <a16:creationId xmlns:a16="http://schemas.microsoft.com/office/drawing/2014/main" id="{91E276F6-D209-824E-9D9A-ED4E5427B70A}"/>
              </a:ext>
            </a:extLst>
          </p:cNvPr>
          <p:cNvSpPr txBox="1"/>
          <p:nvPr userDrawn="1"/>
        </p:nvSpPr>
        <p:spPr>
          <a:xfrm>
            <a:off x="748023" y="6101592"/>
            <a:ext cx="4381500" cy="230832"/>
          </a:xfrm>
          <a:prstGeom prst="rect">
            <a:avLst/>
          </a:prstGeom>
          <a:noFill/>
        </p:spPr>
        <p:txBody>
          <a:bodyPr wrap="square" rtlCol="0">
            <a:spAutoFit/>
          </a:bodyPr>
          <a:lstStyle/>
          <a:p>
            <a:r>
              <a:rPr lang="en-GB" sz="900" b="0" i="0" kern="1200" dirty="0">
                <a:solidFill>
                  <a:schemeClr val="bg2"/>
                </a:solidFill>
                <a:effectLst/>
                <a:latin typeface="Arial" panose="020B0604020202020204" pitchFamily="34" charset="0"/>
                <a:ea typeface="+mn-ea"/>
                <a:cs typeface="Arial" panose="020B0604020202020204" pitchFamily="34" charset="0"/>
              </a:rPr>
              <a:t>Applied Cyber Security</a:t>
            </a:r>
            <a:endParaRPr lang="en-US" sz="900" b="0" i="0" dirty="0">
              <a:solidFill>
                <a:schemeClr val="bg2"/>
              </a:solidFill>
              <a:latin typeface="Arial" panose="020B0604020202020204" pitchFamily="34" charset="0"/>
              <a:cs typeface="Arial" panose="020B0604020202020204" pitchFamily="34" charset="0"/>
            </a:endParaRPr>
          </a:p>
        </p:txBody>
      </p:sp>
      <p:sp>
        <p:nvSpPr>
          <p:cNvPr id="27" name="Text Placeholder 13">
            <a:extLst>
              <a:ext uri="{FF2B5EF4-FFF2-40B4-BE49-F238E27FC236}">
                <a16:creationId xmlns:a16="http://schemas.microsoft.com/office/drawing/2014/main" id="{8C82C29A-71C7-CF47-8B59-291BB1F84770}"/>
              </a:ext>
            </a:extLst>
          </p:cNvPr>
          <p:cNvSpPr>
            <a:spLocks noGrp="1"/>
          </p:cNvSpPr>
          <p:nvPr>
            <p:ph type="body" sz="quarter" idx="10" hasCustomPrompt="1"/>
          </p:nvPr>
        </p:nvSpPr>
        <p:spPr>
          <a:xfrm>
            <a:off x="6388396" y="381419"/>
            <a:ext cx="4969768" cy="5632056"/>
          </a:xfrm>
        </p:spPr>
        <p:txBody>
          <a:bodyPr>
            <a:normAutofit/>
          </a:bodyPr>
          <a:lstStyle>
            <a:lvl1pPr marL="0" indent="0">
              <a:buFont typeface="+mj-lt"/>
              <a:buNone/>
              <a:defRPr sz="1600" b="0" i="0">
                <a:solidFill>
                  <a:schemeClr val="bg1"/>
                </a:solidFill>
                <a:latin typeface="Arial" panose="020B0604020202020204" pitchFamily="34" charset="0"/>
                <a:cs typeface="Arial" panose="020B0604020202020204" pitchFamily="34" charset="0"/>
              </a:defRPr>
            </a:lvl1pPr>
            <a:lvl2pPr marL="457189" indent="0">
              <a:buFont typeface="+mj-lt"/>
              <a:buNone/>
              <a:defRPr/>
            </a:lvl2pPr>
            <a:lvl3pPr marL="914377" indent="0">
              <a:buFont typeface="+mj-lt"/>
              <a:buNone/>
              <a:defRPr/>
            </a:lvl3pPr>
            <a:lvl4pPr marL="1371566" indent="0">
              <a:buFont typeface="+mj-lt"/>
              <a:buNone/>
              <a:defRPr/>
            </a:lvl4pPr>
            <a:lvl5pPr marL="1828754" indent="0">
              <a:buFont typeface="+mj-lt"/>
              <a:buNone/>
              <a:defRPr/>
            </a:lvl5pPr>
          </a:lstStyle>
          <a:p>
            <a:pPr lvl="0"/>
            <a:r>
              <a:rPr lang="en-US" dirty="0"/>
              <a:t>This will be the text paragraph that will contain any of the relevant content you wish to include.</a:t>
            </a:r>
          </a:p>
        </p:txBody>
      </p:sp>
      <p:sp>
        <p:nvSpPr>
          <p:cNvPr id="29" name="Picture Placeholder 18">
            <a:extLst>
              <a:ext uri="{FF2B5EF4-FFF2-40B4-BE49-F238E27FC236}">
                <a16:creationId xmlns:a16="http://schemas.microsoft.com/office/drawing/2014/main" id="{60B2D480-5987-A54A-B714-12E78C0BED7E}"/>
              </a:ext>
            </a:extLst>
          </p:cNvPr>
          <p:cNvSpPr>
            <a:spLocks noGrp="1"/>
          </p:cNvSpPr>
          <p:nvPr>
            <p:ph type="pic" sz="quarter" idx="11"/>
          </p:nvPr>
        </p:nvSpPr>
        <p:spPr>
          <a:xfrm>
            <a:off x="839416" y="1107851"/>
            <a:ext cx="4968552" cy="4899888"/>
          </a:xfrm>
        </p:spPr>
        <p:txBody>
          <a:bodyPr/>
          <a:lstStyle/>
          <a:p>
            <a:endParaRPr lang="en-US"/>
          </a:p>
        </p:txBody>
      </p:sp>
      <p:pic>
        <p:nvPicPr>
          <p:cNvPr id="12" name="Picture 28">
            <a:extLst>
              <a:ext uri="{FF2B5EF4-FFF2-40B4-BE49-F238E27FC236}">
                <a16:creationId xmlns:a16="http://schemas.microsoft.com/office/drawing/2014/main" id="{490223BD-296D-F24F-8653-4647DB0A7C4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237912" y="6321324"/>
            <a:ext cx="954088" cy="536674"/>
          </a:xfrm>
          <a:prstGeom prst="rect">
            <a:avLst/>
          </a:prstGeom>
        </p:spPr>
      </p:pic>
    </p:spTree>
    <p:extLst>
      <p:ext uri="{BB962C8B-B14F-4D97-AF65-F5344CB8AC3E}">
        <p14:creationId xmlns:p14="http://schemas.microsoft.com/office/powerpoint/2010/main" val="4033255445"/>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tyle 2 - Electronics ">
    <p:bg>
      <p:bgRef idx="1001">
        <a:schemeClr val="bg2"/>
      </p:bgRef>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E835349D-DBF3-F342-8918-31E75B84F5C1}"/>
              </a:ext>
            </a:extLst>
          </p:cNvPr>
          <p:cNvSpPr/>
          <p:nvPr userDrawn="1"/>
        </p:nvSpPr>
        <p:spPr>
          <a:xfrm>
            <a:off x="0" y="6318421"/>
            <a:ext cx="12192000" cy="53957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pic>
        <p:nvPicPr>
          <p:cNvPr id="17" name="Picture 16">
            <a:extLst>
              <a:ext uri="{FF2B5EF4-FFF2-40B4-BE49-F238E27FC236}">
                <a16:creationId xmlns:a16="http://schemas.microsoft.com/office/drawing/2014/main" id="{2C985CF1-3589-E042-9EF6-759C492334C2}"/>
              </a:ext>
            </a:extLst>
          </p:cNvPr>
          <p:cNvPicPr>
            <a:picLocks noChangeAspect="1"/>
          </p:cNvPicPr>
          <p:nvPr userDrawn="1"/>
        </p:nvPicPr>
        <p:blipFill>
          <a:blip r:embed="rId2"/>
          <a:stretch>
            <a:fillRect/>
          </a:stretch>
        </p:blipFill>
        <p:spPr>
          <a:xfrm>
            <a:off x="838200" y="6412637"/>
            <a:ext cx="1715531" cy="357247"/>
          </a:xfrm>
          <a:prstGeom prst="rect">
            <a:avLst/>
          </a:prstGeom>
        </p:spPr>
      </p:pic>
      <p:sp>
        <p:nvSpPr>
          <p:cNvPr id="18" name="Slide Number Placeholder 4">
            <a:extLst>
              <a:ext uri="{FF2B5EF4-FFF2-40B4-BE49-F238E27FC236}">
                <a16:creationId xmlns:a16="http://schemas.microsoft.com/office/drawing/2014/main" id="{F8B09501-0BF1-1846-9929-9736F2E544D5}"/>
              </a:ext>
            </a:extLst>
          </p:cNvPr>
          <p:cNvSpPr>
            <a:spLocks noGrp="1"/>
          </p:cNvSpPr>
          <p:nvPr>
            <p:ph type="sldNum" sz="quarter" idx="12"/>
          </p:nvPr>
        </p:nvSpPr>
        <p:spPr>
          <a:xfrm>
            <a:off x="9245600" y="6405648"/>
            <a:ext cx="2743200" cy="365125"/>
          </a:xfrm>
        </p:spPr>
        <p:txBody>
          <a:bodyPr/>
          <a:lstStyle>
            <a:lvl1pPr>
              <a:defRPr sz="1000" b="0" i="0">
                <a:solidFill>
                  <a:schemeClr val="bg2"/>
                </a:solidFill>
                <a:latin typeface="Arial" panose="020B0604020202020204" pitchFamily="34" charset="0"/>
                <a:cs typeface="Arial" panose="020B0604020202020204" pitchFamily="34" charset="0"/>
              </a:defRPr>
            </a:lvl1pPr>
          </a:lstStyle>
          <a:p>
            <a:fld id="{FE9C85F8-0BD3-7742-B238-5BE9A2749A8F}" type="slidenum">
              <a:rPr lang="en-US" smtClean="0"/>
              <a:pPr/>
              <a:t>‹#›</a:t>
            </a:fld>
            <a:endParaRPr lang="en-US" dirty="0"/>
          </a:p>
        </p:txBody>
      </p:sp>
      <p:sp>
        <p:nvSpPr>
          <p:cNvPr id="22" name="Title 1">
            <a:extLst>
              <a:ext uri="{FF2B5EF4-FFF2-40B4-BE49-F238E27FC236}">
                <a16:creationId xmlns:a16="http://schemas.microsoft.com/office/drawing/2014/main" id="{678F8FB3-824C-7440-A05A-E555D009F17A}"/>
              </a:ext>
            </a:extLst>
          </p:cNvPr>
          <p:cNvSpPr>
            <a:spLocks noGrp="1"/>
          </p:cNvSpPr>
          <p:nvPr>
            <p:ph type="title" hasCustomPrompt="1"/>
          </p:nvPr>
        </p:nvSpPr>
        <p:spPr>
          <a:xfrm>
            <a:off x="838200" y="381419"/>
            <a:ext cx="4969768" cy="632219"/>
          </a:xfrm>
        </p:spPr>
        <p:txBody>
          <a:bodyPr anchor="t" anchorCtr="0">
            <a:noAutofit/>
          </a:bodyPr>
          <a:lstStyle>
            <a:lvl1pPr>
              <a:defRPr sz="4400" b="1" i="0">
                <a:latin typeface="Arial" panose="020B0604020202020204" pitchFamily="34" charset="0"/>
                <a:cs typeface="Arial" panose="020B0604020202020204" pitchFamily="34" charset="0"/>
              </a:defRPr>
            </a:lvl1pPr>
          </a:lstStyle>
          <a:p>
            <a:r>
              <a:rPr lang="en-US" dirty="0"/>
              <a:t>Page Title</a:t>
            </a:r>
          </a:p>
        </p:txBody>
      </p:sp>
      <p:sp>
        <p:nvSpPr>
          <p:cNvPr id="25" name="Rectangle 24">
            <a:extLst>
              <a:ext uri="{FF2B5EF4-FFF2-40B4-BE49-F238E27FC236}">
                <a16:creationId xmlns:a16="http://schemas.microsoft.com/office/drawing/2014/main" id="{7C863FBF-BB91-F24B-AFF6-7EFE28F65D3D}"/>
              </a:ext>
            </a:extLst>
          </p:cNvPr>
          <p:cNvSpPr/>
          <p:nvPr userDrawn="1"/>
        </p:nvSpPr>
        <p:spPr>
          <a:xfrm>
            <a:off x="0" y="6116488"/>
            <a:ext cx="12192000" cy="20104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26" name="TextBox 25">
            <a:extLst>
              <a:ext uri="{FF2B5EF4-FFF2-40B4-BE49-F238E27FC236}">
                <a16:creationId xmlns:a16="http://schemas.microsoft.com/office/drawing/2014/main" id="{E002EDE5-2D96-3345-BC72-8AD21B4077B9}"/>
              </a:ext>
            </a:extLst>
          </p:cNvPr>
          <p:cNvSpPr txBox="1"/>
          <p:nvPr userDrawn="1"/>
        </p:nvSpPr>
        <p:spPr>
          <a:xfrm>
            <a:off x="748023" y="6101592"/>
            <a:ext cx="4381500" cy="230832"/>
          </a:xfrm>
          <a:prstGeom prst="rect">
            <a:avLst/>
          </a:prstGeom>
          <a:noFill/>
        </p:spPr>
        <p:txBody>
          <a:bodyPr wrap="square" rtlCol="0">
            <a:spAutoFit/>
          </a:bodyPr>
          <a:lstStyle/>
          <a:p>
            <a:r>
              <a:rPr lang="en-GB" sz="900" b="0" i="0" kern="1200" dirty="0">
                <a:solidFill>
                  <a:schemeClr val="bg2"/>
                </a:solidFill>
                <a:effectLst/>
                <a:latin typeface="Arial" panose="020B0604020202020204" pitchFamily="34" charset="0"/>
                <a:ea typeface="+mn-ea"/>
                <a:cs typeface="Arial" panose="020B0604020202020204" pitchFamily="34" charset="0"/>
              </a:rPr>
              <a:t>Electronics</a:t>
            </a:r>
            <a:endParaRPr lang="en-US" sz="900" b="0" i="0" dirty="0">
              <a:solidFill>
                <a:schemeClr val="bg2"/>
              </a:solidFill>
              <a:latin typeface="Arial" panose="020B0604020202020204" pitchFamily="34" charset="0"/>
              <a:cs typeface="Arial" panose="020B0604020202020204" pitchFamily="34" charset="0"/>
            </a:endParaRPr>
          </a:p>
        </p:txBody>
      </p:sp>
      <p:sp>
        <p:nvSpPr>
          <p:cNvPr id="27" name="Text Placeholder 13">
            <a:extLst>
              <a:ext uri="{FF2B5EF4-FFF2-40B4-BE49-F238E27FC236}">
                <a16:creationId xmlns:a16="http://schemas.microsoft.com/office/drawing/2014/main" id="{D9B4727E-EBFA-6949-9EAF-D9DA9335088B}"/>
              </a:ext>
            </a:extLst>
          </p:cNvPr>
          <p:cNvSpPr>
            <a:spLocks noGrp="1"/>
          </p:cNvSpPr>
          <p:nvPr>
            <p:ph type="body" sz="quarter" idx="10" hasCustomPrompt="1"/>
          </p:nvPr>
        </p:nvSpPr>
        <p:spPr>
          <a:xfrm>
            <a:off x="6388396" y="381419"/>
            <a:ext cx="4969768" cy="5632056"/>
          </a:xfrm>
        </p:spPr>
        <p:txBody>
          <a:bodyPr>
            <a:normAutofit/>
          </a:bodyPr>
          <a:lstStyle>
            <a:lvl1pPr marL="0" indent="0">
              <a:buFont typeface="+mj-lt"/>
              <a:buNone/>
              <a:defRPr sz="1600" b="0" i="0">
                <a:solidFill>
                  <a:schemeClr val="bg1"/>
                </a:solidFill>
                <a:latin typeface="Arial" panose="020B0604020202020204" pitchFamily="34" charset="0"/>
                <a:cs typeface="Arial" panose="020B0604020202020204" pitchFamily="34" charset="0"/>
              </a:defRPr>
            </a:lvl1pPr>
            <a:lvl2pPr marL="457189" indent="0">
              <a:buFont typeface="+mj-lt"/>
              <a:buNone/>
              <a:defRPr/>
            </a:lvl2pPr>
            <a:lvl3pPr marL="914377" indent="0">
              <a:buFont typeface="+mj-lt"/>
              <a:buNone/>
              <a:defRPr/>
            </a:lvl3pPr>
            <a:lvl4pPr marL="1371566" indent="0">
              <a:buFont typeface="+mj-lt"/>
              <a:buNone/>
              <a:defRPr/>
            </a:lvl4pPr>
            <a:lvl5pPr marL="1828754" indent="0">
              <a:buFont typeface="+mj-lt"/>
              <a:buNone/>
              <a:defRPr/>
            </a:lvl5pPr>
          </a:lstStyle>
          <a:p>
            <a:pPr lvl="0"/>
            <a:r>
              <a:rPr lang="en-US" dirty="0"/>
              <a:t>This will be the text paragraph that will contain any of the relevant content you wish to include.</a:t>
            </a:r>
          </a:p>
        </p:txBody>
      </p:sp>
      <p:sp>
        <p:nvSpPr>
          <p:cNvPr id="29" name="Picture Placeholder 18">
            <a:extLst>
              <a:ext uri="{FF2B5EF4-FFF2-40B4-BE49-F238E27FC236}">
                <a16:creationId xmlns:a16="http://schemas.microsoft.com/office/drawing/2014/main" id="{87E2510E-83C8-5347-AD4D-E9A8902DD00A}"/>
              </a:ext>
            </a:extLst>
          </p:cNvPr>
          <p:cNvSpPr>
            <a:spLocks noGrp="1"/>
          </p:cNvSpPr>
          <p:nvPr>
            <p:ph type="pic" sz="quarter" idx="11"/>
          </p:nvPr>
        </p:nvSpPr>
        <p:spPr>
          <a:xfrm>
            <a:off x="839416" y="1107851"/>
            <a:ext cx="4968552" cy="4899888"/>
          </a:xfrm>
        </p:spPr>
        <p:txBody>
          <a:bodyPr/>
          <a:lstStyle/>
          <a:p>
            <a:endParaRPr lang="en-US"/>
          </a:p>
        </p:txBody>
      </p:sp>
      <p:pic>
        <p:nvPicPr>
          <p:cNvPr id="12" name="Picture 26">
            <a:extLst>
              <a:ext uri="{FF2B5EF4-FFF2-40B4-BE49-F238E27FC236}">
                <a16:creationId xmlns:a16="http://schemas.microsoft.com/office/drawing/2014/main" id="{E08E0B46-8641-0844-83CA-9D44BD0DD64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231164" y="6317530"/>
            <a:ext cx="960835" cy="540470"/>
          </a:xfrm>
          <a:prstGeom prst="rect">
            <a:avLst/>
          </a:prstGeom>
        </p:spPr>
      </p:pic>
    </p:spTree>
    <p:extLst>
      <p:ext uri="{BB962C8B-B14F-4D97-AF65-F5344CB8AC3E}">
        <p14:creationId xmlns:p14="http://schemas.microsoft.com/office/powerpoint/2010/main" val="279323073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tyle 2 - Software Development">
    <p:bg>
      <p:bgRef idx="1001">
        <a:schemeClr val="bg2"/>
      </p:bgRef>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78F5CDBA-C568-2A43-ACE9-521EDC07E648}"/>
              </a:ext>
            </a:extLst>
          </p:cNvPr>
          <p:cNvSpPr/>
          <p:nvPr userDrawn="1"/>
        </p:nvSpPr>
        <p:spPr>
          <a:xfrm>
            <a:off x="0" y="6318421"/>
            <a:ext cx="12192000" cy="53957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pic>
        <p:nvPicPr>
          <p:cNvPr id="17" name="Picture 16">
            <a:extLst>
              <a:ext uri="{FF2B5EF4-FFF2-40B4-BE49-F238E27FC236}">
                <a16:creationId xmlns:a16="http://schemas.microsoft.com/office/drawing/2014/main" id="{B930B862-7812-7C4F-A888-A6C6D1805E03}"/>
              </a:ext>
            </a:extLst>
          </p:cNvPr>
          <p:cNvPicPr>
            <a:picLocks noChangeAspect="1"/>
          </p:cNvPicPr>
          <p:nvPr userDrawn="1"/>
        </p:nvPicPr>
        <p:blipFill>
          <a:blip r:embed="rId2"/>
          <a:stretch>
            <a:fillRect/>
          </a:stretch>
        </p:blipFill>
        <p:spPr>
          <a:xfrm>
            <a:off x="838200" y="6412637"/>
            <a:ext cx="1715531" cy="357247"/>
          </a:xfrm>
          <a:prstGeom prst="rect">
            <a:avLst/>
          </a:prstGeom>
        </p:spPr>
      </p:pic>
      <p:sp>
        <p:nvSpPr>
          <p:cNvPr id="18" name="Slide Number Placeholder 4">
            <a:extLst>
              <a:ext uri="{FF2B5EF4-FFF2-40B4-BE49-F238E27FC236}">
                <a16:creationId xmlns:a16="http://schemas.microsoft.com/office/drawing/2014/main" id="{EDE4F5EE-6999-E146-9A1A-5DC64D432E0D}"/>
              </a:ext>
            </a:extLst>
          </p:cNvPr>
          <p:cNvSpPr>
            <a:spLocks noGrp="1"/>
          </p:cNvSpPr>
          <p:nvPr>
            <p:ph type="sldNum" sz="quarter" idx="12"/>
          </p:nvPr>
        </p:nvSpPr>
        <p:spPr>
          <a:xfrm>
            <a:off x="9245600" y="6405648"/>
            <a:ext cx="2743200" cy="365125"/>
          </a:xfrm>
        </p:spPr>
        <p:txBody>
          <a:bodyPr/>
          <a:lstStyle>
            <a:lvl1pPr>
              <a:defRPr sz="1000" b="0" i="0">
                <a:solidFill>
                  <a:schemeClr val="bg2"/>
                </a:solidFill>
                <a:latin typeface="Arial" panose="020B0604020202020204" pitchFamily="34" charset="0"/>
                <a:cs typeface="Arial" panose="020B0604020202020204" pitchFamily="34" charset="0"/>
              </a:defRPr>
            </a:lvl1pPr>
          </a:lstStyle>
          <a:p>
            <a:fld id="{FE9C85F8-0BD3-7742-B238-5BE9A2749A8F}" type="slidenum">
              <a:rPr lang="en-US" smtClean="0"/>
              <a:pPr/>
              <a:t>‹#›</a:t>
            </a:fld>
            <a:endParaRPr lang="en-US" dirty="0"/>
          </a:p>
        </p:txBody>
      </p:sp>
      <p:sp>
        <p:nvSpPr>
          <p:cNvPr id="19" name="Title 1">
            <a:extLst>
              <a:ext uri="{FF2B5EF4-FFF2-40B4-BE49-F238E27FC236}">
                <a16:creationId xmlns:a16="http://schemas.microsoft.com/office/drawing/2014/main" id="{5C420A98-16E3-C34B-9937-CD9EE1A95036}"/>
              </a:ext>
            </a:extLst>
          </p:cNvPr>
          <p:cNvSpPr>
            <a:spLocks noGrp="1"/>
          </p:cNvSpPr>
          <p:nvPr>
            <p:ph type="title" hasCustomPrompt="1"/>
          </p:nvPr>
        </p:nvSpPr>
        <p:spPr>
          <a:xfrm>
            <a:off x="838200" y="381419"/>
            <a:ext cx="4969768" cy="632219"/>
          </a:xfrm>
        </p:spPr>
        <p:txBody>
          <a:bodyPr anchor="t" anchorCtr="0">
            <a:noAutofit/>
          </a:bodyPr>
          <a:lstStyle>
            <a:lvl1pPr>
              <a:defRPr sz="4400" b="1" i="0">
                <a:latin typeface="Arial" panose="020B0604020202020204" pitchFamily="34" charset="0"/>
                <a:cs typeface="Arial" panose="020B0604020202020204" pitchFamily="34" charset="0"/>
              </a:defRPr>
            </a:lvl1pPr>
          </a:lstStyle>
          <a:p>
            <a:r>
              <a:rPr lang="en-US" dirty="0"/>
              <a:t>Page Title</a:t>
            </a:r>
          </a:p>
        </p:txBody>
      </p:sp>
      <p:sp>
        <p:nvSpPr>
          <p:cNvPr id="22" name="Rectangle 21">
            <a:extLst>
              <a:ext uri="{FF2B5EF4-FFF2-40B4-BE49-F238E27FC236}">
                <a16:creationId xmlns:a16="http://schemas.microsoft.com/office/drawing/2014/main" id="{BE9A1FEF-55E1-BE4C-AC1F-BA66B76F419B}"/>
              </a:ext>
            </a:extLst>
          </p:cNvPr>
          <p:cNvSpPr/>
          <p:nvPr userDrawn="1"/>
        </p:nvSpPr>
        <p:spPr>
          <a:xfrm>
            <a:off x="0" y="6116488"/>
            <a:ext cx="12192000" cy="201043"/>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23" name="TextBox 22">
            <a:extLst>
              <a:ext uri="{FF2B5EF4-FFF2-40B4-BE49-F238E27FC236}">
                <a16:creationId xmlns:a16="http://schemas.microsoft.com/office/drawing/2014/main" id="{C4BEFD86-B337-0542-9045-607A33BA4CBC}"/>
              </a:ext>
            </a:extLst>
          </p:cNvPr>
          <p:cNvSpPr txBox="1"/>
          <p:nvPr userDrawn="1"/>
        </p:nvSpPr>
        <p:spPr>
          <a:xfrm>
            <a:off x="748023" y="6101592"/>
            <a:ext cx="4381500" cy="230832"/>
          </a:xfrm>
          <a:prstGeom prst="rect">
            <a:avLst/>
          </a:prstGeom>
          <a:noFill/>
        </p:spPr>
        <p:txBody>
          <a:bodyPr wrap="square" rtlCol="0">
            <a:spAutoFit/>
          </a:bodyPr>
          <a:lstStyle/>
          <a:p>
            <a:r>
              <a:rPr lang="en-GB" sz="900" b="0" i="0" kern="1200" dirty="0">
                <a:solidFill>
                  <a:schemeClr val="bg2"/>
                </a:solidFill>
                <a:effectLst/>
                <a:latin typeface="Arial" panose="020B0604020202020204" pitchFamily="34" charset="0"/>
                <a:ea typeface="+mn-ea"/>
                <a:cs typeface="Arial" panose="020B0604020202020204" pitchFamily="34" charset="0"/>
              </a:rPr>
              <a:t>Software Development</a:t>
            </a:r>
            <a:endParaRPr lang="en-US" sz="900" b="0" i="0" dirty="0">
              <a:solidFill>
                <a:schemeClr val="bg2"/>
              </a:solidFill>
              <a:latin typeface="Arial" panose="020B0604020202020204" pitchFamily="34" charset="0"/>
              <a:cs typeface="Arial" panose="020B0604020202020204" pitchFamily="34" charset="0"/>
            </a:endParaRPr>
          </a:p>
        </p:txBody>
      </p:sp>
      <p:sp>
        <p:nvSpPr>
          <p:cNvPr id="24" name="Text Placeholder 13">
            <a:extLst>
              <a:ext uri="{FF2B5EF4-FFF2-40B4-BE49-F238E27FC236}">
                <a16:creationId xmlns:a16="http://schemas.microsoft.com/office/drawing/2014/main" id="{37E7927D-4E93-6643-9B52-8B5BAF64F389}"/>
              </a:ext>
            </a:extLst>
          </p:cNvPr>
          <p:cNvSpPr>
            <a:spLocks noGrp="1"/>
          </p:cNvSpPr>
          <p:nvPr>
            <p:ph type="body" sz="quarter" idx="10" hasCustomPrompt="1"/>
          </p:nvPr>
        </p:nvSpPr>
        <p:spPr>
          <a:xfrm>
            <a:off x="6388396" y="381419"/>
            <a:ext cx="4969768" cy="5632056"/>
          </a:xfrm>
        </p:spPr>
        <p:txBody>
          <a:bodyPr>
            <a:normAutofit/>
          </a:bodyPr>
          <a:lstStyle>
            <a:lvl1pPr marL="0" indent="0">
              <a:buFont typeface="+mj-lt"/>
              <a:buNone/>
              <a:defRPr sz="1600" b="0" i="0">
                <a:solidFill>
                  <a:schemeClr val="bg1"/>
                </a:solidFill>
                <a:latin typeface="Arial" panose="020B0604020202020204" pitchFamily="34" charset="0"/>
                <a:cs typeface="Arial" panose="020B0604020202020204" pitchFamily="34" charset="0"/>
              </a:defRPr>
            </a:lvl1pPr>
            <a:lvl2pPr marL="457189" indent="0">
              <a:buFont typeface="+mj-lt"/>
              <a:buNone/>
              <a:defRPr/>
            </a:lvl2pPr>
            <a:lvl3pPr marL="914377" indent="0">
              <a:buFont typeface="+mj-lt"/>
              <a:buNone/>
              <a:defRPr/>
            </a:lvl3pPr>
            <a:lvl4pPr marL="1371566" indent="0">
              <a:buFont typeface="+mj-lt"/>
              <a:buNone/>
              <a:defRPr/>
            </a:lvl4pPr>
            <a:lvl5pPr marL="1828754" indent="0">
              <a:buFont typeface="+mj-lt"/>
              <a:buNone/>
              <a:defRPr/>
            </a:lvl5pPr>
          </a:lstStyle>
          <a:p>
            <a:pPr lvl="0"/>
            <a:r>
              <a:rPr lang="en-US" dirty="0"/>
              <a:t>This will be the text paragraph that will contain any of the relevant content you wish to include.</a:t>
            </a:r>
          </a:p>
        </p:txBody>
      </p:sp>
      <p:sp>
        <p:nvSpPr>
          <p:cNvPr id="26" name="Picture Placeholder 18">
            <a:extLst>
              <a:ext uri="{FF2B5EF4-FFF2-40B4-BE49-F238E27FC236}">
                <a16:creationId xmlns:a16="http://schemas.microsoft.com/office/drawing/2014/main" id="{129B7C73-9887-CF48-8D82-D8D695B84204}"/>
              </a:ext>
            </a:extLst>
          </p:cNvPr>
          <p:cNvSpPr>
            <a:spLocks noGrp="1"/>
          </p:cNvSpPr>
          <p:nvPr>
            <p:ph type="pic" sz="quarter" idx="11"/>
          </p:nvPr>
        </p:nvSpPr>
        <p:spPr>
          <a:xfrm>
            <a:off x="839416" y="1107851"/>
            <a:ext cx="4968552" cy="4899888"/>
          </a:xfrm>
        </p:spPr>
        <p:txBody>
          <a:bodyPr/>
          <a:lstStyle/>
          <a:p>
            <a:endParaRPr lang="en-US"/>
          </a:p>
        </p:txBody>
      </p:sp>
      <p:pic>
        <p:nvPicPr>
          <p:cNvPr id="11" name="Picture 26">
            <a:extLst>
              <a:ext uri="{FF2B5EF4-FFF2-40B4-BE49-F238E27FC236}">
                <a16:creationId xmlns:a16="http://schemas.microsoft.com/office/drawing/2014/main" id="{94C69A19-F1BB-4446-A638-6E71B5EB711E}"/>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231166" y="6317530"/>
            <a:ext cx="960833" cy="540469"/>
          </a:xfrm>
          <a:prstGeom prst="rect">
            <a:avLst/>
          </a:prstGeom>
        </p:spPr>
      </p:pic>
    </p:spTree>
    <p:extLst>
      <p:ext uri="{BB962C8B-B14F-4D97-AF65-F5344CB8AC3E}">
        <p14:creationId xmlns:p14="http://schemas.microsoft.com/office/powerpoint/2010/main" val="350018166"/>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tyle 2 - Artificial Intelligence">
    <p:bg>
      <p:bgRef idx="1001">
        <a:schemeClr val="bg2"/>
      </p:bgRef>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ABE68FA7-4BC8-3C4B-B830-E8195193BDC5}"/>
              </a:ext>
            </a:extLst>
          </p:cNvPr>
          <p:cNvSpPr/>
          <p:nvPr userDrawn="1"/>
        </p:nvSpPr>
        <p:spPr>
          <a:xfrm>
            <a:off x="0" y="6318421"/>
            <a:ext cx="12192000" cy="53957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pic>
        <p:nvPicPr>
          <p:cNvPr id="17" name="Picture 16">
            <a:extLst>
              <a:ext uri="{FF2B5EF4-FFF2-40B4-BE49-F238E27FC236}">
                <a16:creationId xmlns:a16="http://schemas.microsoft.com/office/drawing/2014/main" id="{5EB8A616-E6C6-674E-A683-E86F64082638}"/>
              </a:ext>
            </a:extLst>
          </p:cNvPr>
          <p:cNvPicPr>
            <a:picLocks noChangeAspect="1"/>
          </p:cNvPicPr>
          <p:nvPr userDrawn="1"/>
        </p:nvPicPr>
        <p:blipFill>
          <a:blip r:embed="rId2"/>
          <a:stretch>
            <a:fillRect/>
          </a:stretch>
        </p:blipFill>
        <p:spPr>
          <a:xfrm>
            <a:off x="838200" y="6412637"/>
            <a:ext cx="1715531" cy="357247"/>
          </a:xfrm>
          <a:prstGeom prst="rect">
            <a:avLst/>
          </a:prstGeom>
        </p:spPr>
      </p:pic>
      <p:sp>
        <p:nvSpPr>
          <p:cNvPr id="18" name="Slide Number Placeholder 4">
            <a:extLst>
              <a:ext uri="{FF2B5EF4-FFF2-40B4-BE49-F238E27FC236}">
                <a16:creationId xmlns:a16="http://schemas.microsoft.com/office/drawing/2014/main" id="{C93553FD-5CA6-BA45-9E07-BBD09ACF2A8B}"/>
              </a:ext>
            </a:extLst>
          </p:cNvPr>
          <p:cNvSpPr>
            <a:spLocks noGrp="1"/>
          </p:cNvSpPr>
          <p:nvPr>
            <p:ph type="sldNum" sz="quarter" idx="12"/>
          </p:nvPr>
        </p:nvSpPr>
        <p:spPr>
          <a:xfrm>
            <a:off x="9245600" y="6405648"/>
            <a:ext cx="2743200" cy="365125"/>
          </a:xfrm>
        </p:spPr>
        <p:txBody>
          <a:bodyPr/>
          <a:lstStyle>
            <a:lvl1pPr>
              <a:defRPr sz="1000" b="0" i="0">
                <a:solidFill>
                  <a:schemeClr val="bg2"/>
                </a:solidFill>
                <a:latin typeface="Arial" panose="020B0604020202020204" pitchFamily="34" charset="0"/>
                <a:cs typeface="Arial" panose="020B0604020202020204" pitchFamily="34" charset="0"/>
              </a:defRPr>
            </a:lvl1pPr>
          </a:lstStyle>
          <a:p>
            <a:fld id="{FE9C85F8-0BD3-7742-B238-5BE9A2749A8F}" type="slidenum">
              <a:rPr lang="en-US" smtClean="0"/>
              <a:pPr/>
              <a:t>‹#›</a:t>
            </a:fld>
            <a:endParaRPr lang="en-US" dirty="0"/>
          </a:p>
        </p:txBody>
      </p:sp>
      <p:sp>
        <p:nvSpPr>
          <p:cNvPr id="19" name="Title 1">
            <a:extLst>
              <a:ext uri="{FF2B5EF4-FFF2-40B4-BE49-F238E27FC236}">
                <a16:creationId xmlns:a16="http://schemas.microsoft.com/office/drawing/2014/main" id="{2BD02B94-8554-EF4D-BF13-04EEC0851FFD}"/>
              </a:ext>
            </a:extLst>
          </p:cNvPr>
          <p:cNvSpPr>
            <a:spLocks noGrp="1"/>
          </p:cNvSpPr>
          <p:nvPr>
            <p:ph type="title" hasCustomPrompt="1"/>
          </p:nvPr>
        </p:nvSpPr>
        <p:spPr>
          <a:xfrm>
            <a:off x="838200" y="381419"/>
            <a:ext cx="4969768" cy="632219"/>
          </a:xfrm>
        </p:spPr>
        <p:txBody>
          <a:bodyPr anchor="t" anchorCtr="0">
            <a:noAutofit/>
          </a:bodyPr>
          <a:lstStyle>
            <a:lvl1pPr>
              <a:defRPr sz="4400" b="1" i="0">
                <a:latin typeface="Arial" panose="020B0604020202020204" pitchFamily="34" charset="0"/>
                <a:cs typeface="Arial" panose="020B0604020202020204" pitchFamily="34" charset="0"/>
              </a:defRPr>
            </a:lvl1pPr>
          </a:lstStyle>
          <a:p>
            <a:r>
              <a:rPr lang="en-US" dirty="0"/>
              <a:t>Page Title</a:t>
            </a:r>
          </a:p>
        </p:txBody>
      </p:sp>
      <p:sp>
        <p:nvSpPr>
          <p:cNvPr id="20" name="Text Placeholder 13">
            <a:extLst>
              <a:ext uri="{FF2B5EF4-FFF2-40B4-BE49-F238E27FC236}">
                <a16:creationId xmlns:a16="http://schemas.microsoft.com/office/drawing/2014/main" id="{3638FA17-2E95-9B48-AE72-E34E97BD556F}"/>
              </a:ext>
            </a:extLst>
          </p:cNvPr>
          <p:cNvSpPr>
            <a:spLocks noGrp="1"/>
          </p:cNvSpPr>
          <p:nvPr>
            <p:ph type="body" sz="quarter" idx="10" hasCustomPrompt="1"/>
          </p:nvPr>
        </p:nvSpPr>
        <p:spPr>
          <a:xfrm>
            <a:off x="6388396" y="381419"/>
            <a:ext cx="4969768" cy="5632056"/>
          </a:xfrm>
        </p:spPr>
        <p:txBody>
          <a:bodyPr>
            <a:normAutofit/>
          </a:bodyPr>
          <a:lstStyle>
            <a:lvl1pPr marL="0" indent="0">
              <a:buFont typeface="+mj-lt"/>
              <a:buNone/>
              <a:defRPr sz="1600" b="0" i="0">
                <a:solidFill>
                  <a:schemeClr val="bg1"/>
                </a:solidFill>
                <a:latin typeface="Arial" panose="020B0604020202020204" pitchFamily="34" charset="0"/>
                <a:cs typeface="Arial" panose="020B0604020202020204" pitchFamily="34" charset="0"/>
              </a:defRPr>
            </a:lvl1pPr>
            <a:lvl2pPr marL="457189" indent="0">
              <a:buFont typeface="+mj-lt"/>
              <a:buNone/>
              <a:defRPr/>
            </a:lvl2pPr>
            <a:lvl3pPr marL="914377" indent="0">
              <a:buFont typeface="+mj-lt"/>
              <a:buNone/>
              <a:defRPr/>
            </a:lvl3pPr>
            <a:lvl4pPr marL="1371566" indent="0">
              <a:buFont typeface="+mj-lt"/>
              <a:buNone/>
              <a:defRPr/>
            </a:lvl4pPr>
            <a:lvl5pPr marL="1828754" indent="0">
              <a:buFont typeface="+mj-lt"/>
              <a:buNone/>
              <a:defRPr/>
            </a:lvl5pPr>
          </a:lstStyle>
          <a:p>
            <a:pPr lvl="0"/>
            <a:r>
              <a:rPr lang="en-US" dirty="0"/>
              <a:t>This will be the text paragraph that will contain any of the relevant content you wish to include.</a:t>
            </a:r>
          </a:p>
        </p:txBody>
      </p:sp>
      <p:sp>
        <p:nvSpPr>
          <p:cNvPr id="22" name="Rectangle 21">
            <a:extLst>
              <a:ext uri="{FF2B5EF4-FFF2-40B4-BE49-F238E27FC236}">
                <a16:creationId xmlns:a16="http://schemas.microsoft.com/office/drawing/2014/main" id="{4E91E69F-A0FA-164A-8F99-1D729DDE9617}"/>
              </a:ext>
            </a:extLst>
          </p:cNvPr>
          <p:cNvSpPr/>
          <p:nvPr userDrawn="1"/>
        </p:nvSpPr>
        <p:spPr>
          <a:xfrm>
            <a:off x="0" y="6116488"/>
            <a:ext cx="12192000" cy="20104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23" name="TextBox 22">
            <a:extLst>
              <a:ext uri="{FF2B5EF4-FFF2-40B4-BE49-F238E27FC236}">
                <a16:creationId xmlns:a16="http://schemas.microsoft.com/office/drawing/2014/main" id="{66D964F4-A6AA-7F4A-BDFB-5F27998AB7AB}"/>
              </a:ext>
            </a:extLst>
          </p:cNvPr>
          <p:cNvSpPr txBox="1"/>
          <p:nvPr userDrawn="1"/>
        </p:nvSpPr>
        <p:spPr>
          <a:xfrm>
            <a:off x="748023" y="6101592"/>
            <a:ext cx="4381500" cy="230832"/>
          </a:xfrm>
          <a:prstGeom prst="rect">
            <a:avLst/>
          </a:prstGeom>
          <a:noFill/>
        </p:spPr>
        <p:txBody>
          <a:bodyPr wrap="square" rtlCol="0">
            <a:spAutoFit/>
          </a:bodyPr>
          <a:lstStyle/>
          <a:p>
            <a:r>
              <a:rPr lang="en-GB" sz="900" b="0" i="0" kern="1200" dirty="0">
                <a:solidFill>
                  <a:schemeClr val="bg2"/>
                </a:solidFill>
                <a:effectLst/>
                <a:latin typeface="Arial" panose="020B0604020202020204" pitchFamily="34" charset="0"/>
                <a:ea typeface="+mn-ea"/>
                <a:cs typeface="Arial" panose="020B0604020202020204" pitchFamily="34" charset="0"/>
              </a:rPr>
              <a:t>Artificial Intelligence</a:t>
            </a:r>
            <a:endParaRPr lang="en-US" sz="900" b="0" i="0" dirty="0">
              <a:solidFill>
                <a:schemeClr val="bg2"/>
              </a:solidFill>
              <a:latin typeface="Arial" panose="020B0604020202020204" pitchFamily="34" charset="0"/>
              <a:cs typeface="Arial" panose="020B0604020202020204" pitchFamily="34" charset="0"/>
            </a:endParaRPr>
          </a:p>
        </p:txBody>
      </p:sp>
      <p:sp>
        <p:nvSpPr>
          <p:cNvPr id="28" name="Picture Placeholder 18">
            <a:extLst>
              <a:ext uri="{FF2B5EF4-FFF2-40B4-BE49-F238E27FC236}">
                <a16:creationId xmlns:a16="http://schemas.microsoft.com/office/drawing/2014/main" id="{595962E7-C0A7-954B-8CDA-9D616C9BFC63}"/>
              </a:ext>
            </a:extLst>
          </p:cNvPr>
          <p:cNvSpPr>
            <a:spLocks noGrp="1"/>
          </p:cNvSpPr>
          <p:nvPr>
            <p:ph type="pic" sz="quarter" idx="11"/>
          </p:nvPr>
        </p:nvSpPr>
        <p:spPr>
          <a:xfrm>
            <a:off x="839416" y="1107851"/>
            <a:ext cx="4968552" cy="4899888"/>
          </a:xfrm>
        </p:spPr>
        <p:txBody>
          <a:bodyPr/>
          <a:lstStyle/>
          <a:p>
            <a:endParaRPr lang="en-US"/>
          </a:p>
        </p:txBody>
      </p:sp>
      <p:pic>
        <p:nvPicPr>
          <p:cNvPr id="11" name="Picture 27">
            <a:extLst>
              <a:ext uri="{FF2B5EF4-FFF2-40B4-BE49-F238E27FC236}">
                <a16:creationId xmlns:a16="http://schemas.microsoft.com/office/drawing/2014/main" id="{F278068A-820D-AC4A-8CEB-2281C20C989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231166" y="6317530"/>
            <a:ext cx="960833" cy="540469"/>
          </a:xfrm>
          <a:prstGeom prst="rect">
            <a:avLst/>
          </a:prstGeom>
        </p:spPr>
      </p:pic>
    </p:spTree>
    <p:extLst>
      <p:ext uri="{BB962C8B-B14F-4D97-AF65-F5344CB8AC3E}">
        <p14:creationId xmlns:p14="http://schemas.microsoft.com/office/powerpoint/2010/main" val="864020788"/>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tyle 3 - Large Text Box">
    <p:bg>
      <p:bgRef idx="1001">
        <a:schemeClr val="bg2"/>
      </p:bgRef>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6E6A490C-9652-8546-9945-AE0F959A4692}"/>
              </a:ext>
            </a:extLst>
          </p:cNvPr>
          <p:cNvSpPr/>
          <p:nvPr userDrawn="1"/>
        </p:nvSpPr>
        <p:spPr>
          <a:xfrm>
            <a:off x="0" y="6318421"/>
            <a:ext cx="12192000" cy="53957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pic>
        <p:nvPicPr>
          <p:cNvPr id="15" name="Picture 14">
            <a:extLst>
              <a:ext uri="{FF2B5EF4-FFF2-40B4-BE49-F238E27FC236}">
                <a16:creationId xmlns:a16="http://schemas.microsoft.com/office/drawing/2014/main" id="{9050B27D-A50A-EF4F-9DDC-27BF610E4C5B}"/>
              </a:ext>
            </a:extLst>
          </p:cNvPr>
          <p:cNvPicPr>
            <a:picLocks noChangeAspect="1"/>
          </p:cNvPicPr>
          <p:nvPr userDrawn="1"/>
        </p:nvPicPr>
        <p:blipFill>
          <a:blip r:embed="rId2"/>
          <a:stretch>
            <a:fillRect/>
          </a:stretch>
        </p:blipFill>
        <p:spPr>
          <a:xfrm>
            <a:off x="838200" y="6412637"/>
            <a:ext cx="1715531" cy="357247"/>
          </a:xfrm>
          <a:prstGeom prst="rect">
            <a:avLst/>
          </a:prstGeom>
        </p:spPr>
      </p:pic>
      <p:sp>
        <p:nvSpPr>
          <p:cNvPr id="17" name="Slide Number Placeholder 4">
            <a:extLst>
              <a:ext uri="{FF2B5EF4-FFF2-40B4-BE49-F238E27FC236}">
                <a16:creationId xmlns:a16="http://schemas.microsoft.com/office/drawing/2014/main" id="{A7C389F5-8B7F-BA49-8057-E600573EC309}"/>
              </a:ext>
            </a:extLst>
          </p:cNvPr>
          <p:cNvSpPr>
            <a:spLocks noGrp="1"/>
          </p:cNvSpPr>
          <p:nvPr>
            <p:ph type="sldNum" sz="quarter" idx="12"/>
          </p:nvPr>
        </p:nvSpPr>
        <p:spPr>
          <a:xfrm>
            <a:off x="9245600" y="6405648"/>
            <a:ext cx="2743200" cy="365125"/>
          </a:xfrm>
        </p:spPr>
        <p:txBody>
          <a:bodyPr/>
          <a:lstStyle>
            <a:lvl1pPr>
              <a:defRPr sz="1000" b="0" i="0">
                <a:solidFill>
                  <a:schemeClr val="bg2"/>
                </a:solidFill>
                <a:latin typeface="Arial" panose="020B0604020202020204" pitchFamily="34" charset="0"/>
                <a:cs typeface="Arial" panose="020B0604020202020204" pitchFamily="34" charset="0"/>
              </a:defRPr>
            </a:lvl1pPr>
          </a:lstStyle>
          <a:p>
            <a:fld id="{FE9C85F8-0BD3-7742-B238-5BE9A2749A8F}" type="slidenum">
              <a:rPr lang="en-US" smtClean="0"/>
              <a:pPr/>
              <a:t>‹#›</a:t>
            </a:fld>
            <a:endParaRPr lang="en-US" dirty="0"/>
          </a:p>
        </p:txBody>
      </p:sp>
      <p:sp>
        <p:nvSpPr>
          <p:cNvPr id="23" name="Title 1">
            <a:extLst>
              <a:ext uri="{FF2B5EF4-FFF2-40B4-BE49-F238E27FC236}">
                <a16:creationId xmlns:a16="http://schemas.microsoft.com/office/drawing/2014/main" id="{B92A2B9C-E0FC-594F-A120-24372B4675D5}"/>
              </a:ext>
            </a:extLst>
          </p:cNvPr>
          <p:cNvSpPr>
            <a:spLocks noGrp="1"/>
          </p:cNvSpPr>
          <p:nvPr>
            <p:ph type="title" hasCustomPrompt="1"/>
          </p:nvPr>
        </p:nvSpPr>
        <p:spPr>
          <a:xfrm>
            <a:off x="838200" y="381419"/>
            <a:ext cx="4969768" cy="632219"/>
          </a:xfrm>
        </p:spPr>
        <p:txBody>
          <a:bodyPr anchor="t" anchorCtr="0">
            <a:noAutofit/>
          </a:bodyPr>
          <a:lstStyle>
            <a:lvl1pPr>
              <a:defRPr sz="4400" b="1" i="0">
                <a:latin typeface="Arial" panose="020B0604020202020204" pitchFamily="34" charset="0"/>
                <a:cs typeface="Arial" panose="020B0604020202020204" pitchFamily="34" charset="0"/>
              </a:defRPr>
            </a:lvl1pPr>
          </a:lstStyle>
          <a:p>
            <a:r>
              <a:rPr lang="en-US" dirty="0"/>
              <a:t>Page Title</a:t>
            </a:r>
          </a:p>
        </p:txBody>
      </p:sp>
      <p:sp>
        <p:nvSpPr>
          <p:cNvPr id="24" name="Text Placeholder 13">
            <a:extLst>
              <a:ext uri="{FF2B5EF4-FFF2-40B4-BE49-F238E27FC236}">
                <a16:creationId xmlns:a16="http://schemas.microsoft.com/office/drawing/2014/main" id="{3EC21F77-4957-9348-8D69-41C656769B38}"/>
              </a:ext>
            </a:extLst>
          </p:cNvPr>
          <p:cNvSpPr>
            <a:spLocks noGrp="1"/>
          </p:cNvSpPr>
          <p:nvPr>
            <p:ph type="body" sz="quarter" idx="10" hasCustomPrompt="1"/>
          </p:nvPr>
        </p:nvSpPr>
        <p:spPr>
          <a:xfrm>
            <a:off x="838201" y="1107853"/>
            <a:ext cx="10517372" cy="4905623"/>
          </a:xfrm>
        </p:spPr>
        <p:txBody>
          <a:bodyPr>
            <a:normAutofit/>
          </a:bodyPr>
          <a:lstStyle>
            <a:lvl1pPr marL="0" indent="0">
              <a:buFont typeface="+mj-lt"/>
              <a:buNone/>
              <a:defRPr sz="1600" b="0" i="0">
                <a:solidFill>
                  <a:schemeClr val="bg1"/>
                </a:solidFill>
                <a:latin typeface="Arial" panose="020B0604020202020204" pitchFamily="34" charset="0"/>
                <a:cs typeface="Arial" panose="020B0604020202020204" pitchFamily="34" charset="0"/>
              </a:defRPr>
            </a:lvl1pPr>
            <a:lvl2pPr marL="457189" indent="0">
              <a:buFont typeface="+mj-lt"/>
              <a:buNone/>
              <a:defRPr/>
            </a:lvl2pPr>
            <a:lvl3pPr marL="914377" indent="0">
              <a:buFont typeface="+mj-lt"/>
              <a:buNone/>
              <a:defRPr/>
            </a:lvl3pPr>
            <a:lvl4pPr marL="1371566" indent="0">
              <a:buFont typeface="+mj-lt"/>
              <a:buNone/>
              <a:defRPr/>
            </a:lvl4pPr>
            <a:lvl5pPr marL="1828754" indent="0">
              <a:buFont typeface="+mj-lt"/>
              <a:buNone/>
              <a:defRPr/>
            </a:lvl5pPr>
          </a:lstStyle>
          <a:p>
            <a:pPr lvl="0"/>
            <a:r>
              <a:rPr lang="en-US" dirty="0"/>
              <a:t>This will be the text paragraph that will contain any of the relevant content you wish to include.</a:t>
            </a:r>
          </a:p>
        </p:txBody>
      </p:sp>
    </p:spTree>
    <p:extLst>
      <p:ext uri="{BB962C8B-B14F-4D97-AF65-F5344CB8AC3E}">
        <p14:creationId xmlns:p14="http://schemas.microsoft.com/office/powerpoint/2010/main" val="889946038"/>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 Page - Applied Cyber Security">
    <p:bg>
      <p:bgPr>
        <a:solidFill>
          <a:schemeClr val="accent3"/>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698111C-9A9D-874F-B913-835AC8922020}"/>
              </a:ext>
            </a:extLst>
          </p:cNvPr>
          <p:cNvSpPr/>
          <p:nvPr userDrawn="1"/>
        </p:nvSpPr>
        <p:spPr>
          <a:xfrm>
            <a:off x="0" y="6032501"/>
            <a:ext cx="12192000" cy="8255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9" name="Title 1">
            <a:extLst>
              <a:ext uri="{FF2B5EF4-FFF2-40B4-BE49-F238E27FC236}">
                <a16:creationId xmlns:a16="http://schemas.microsoft.com/office/drawing/2014/main" id="{5517BEAB-A995-204B-91D6-36ABBF329A28}"/>
              </a:ext>
            </a:extLst>
          </p:cNvPr>
          <p:cNvSpPr>
            <a:spLocks noGrp="1"/>
          </p:cNvSpPr>
          <p:nvPr>
            <p:ph type="title" hasCustomPrompt="1"/>
          </p:nvPr>
        </p:nvSpPr>
        <p:spPr>
          <a:xfrm>
            <a:off x="6433931" y="2629454"/>
            <a:ext cx="4969768" cy="470617"/>
          </a:xfrm>
        </p:spPr>
        <p:txBody>
          <a:bodyPr anchor="t" anchorCtr="0">
            <a:noAutofit/>
          </a:bodyPr>
          <a:lstStyle>
            <a:lvl1pPr>
              <a:defRPr sz="3200" b="1" i="0">
                <a:solidFill>
                  <a:schemeClr val="bg2"/>
                </a:solidFill>
                <a:latin typeface="Arial" panose="020B0604020202020204" pitchFamily="34" charset="0"/>
                <a:cs typeface="Arial" panose="020B0604020202020204" pitchFamily="34" charset="0"/>
              </a:defRPr>
            </a:lvl1pPr>
          </a:lstStyle>
          <a:p>
            <a:r>
              <a:rPr lang="en-US" dirty="0"/>
              <a:t>Course Name</a:t>
            </a:r>
          </a:p>
        </p:txBody>
      </p:sp>
      <p:pic>
        <p:nvPicPr>
          <p:cNvPr id="6" name="Picture 5">
            <a:extLst>
              <a:ext uri="{FF2B5EF4-FFF2-40B4-BE49-F238E27FC236}">
                <a16:creationId xmlns:a16="http://schemas.microsoft.com/office/drawing/2014/main" id="{B295E2BA-58FD-5E4E-8F42-9E6344E1C6D0}"/>
              </a:ext>
            </a:extLst>
          </p:cNvPr>
          <p:cNvPicPr>
            <a:picLocks noChangeAspect="1"/>
          </p:cNvPicPr>
          <p:nvPr userDrawn="1"/>
        </p:nvPicPr>
        <p:blipFill>
          <a:blip r:embed="rId2"/>
          <a:stretch>
            <a:fillRect/>
          </a:stretch>
        </p:blipFill>
        <p:spPr>
          <a:xfrm>
            <a:off x="1795669" y="2711451"/>
            <a:ext cx="3962400" cy="1435100"/>
          </a:xfrm>
          <a:prstGeom prst="rect">
            <a:avLst/>
          </a:prstGeom>
        </p:spPr>
      </p:pic>
      <p:sp>
        <p:nvSpPr>
          <p:cNvPr id="10" name="Rectangle 9">
            <a:extLst>
              <a:ext uri="{FF2B5EF4-FFF2-40B4-BE49-F238E27FC236}">
                <a16:creationId xmlns:a16="http://schemas.microsoft.com/office/drawing/2014/main" id="{D753BDB1-FC33-E04C-91E0-BAB1298236CE}"/>
              </a:ext>
            </a:extLst>
          </p:cNvPr>
          <p:cNvSpPr/>
          <p:nvPr userDrawn="1"/>
        </p:nvSpPr>
        <p:spPr>
          <a:xfrm>
            <a:off x="6073142" y="2030896"/>
            <a:ext cx="45719" cy="27962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ln>
                <a:noFill/>
              </a:ln>
            </a:endParaRPr>
          </a:p>
        </p:txBody>
      </p:sp>
      <p:sp>
        <p:nvSpPr>
          <p:cNvPr id="14" name="Text Placeholder 13">
            <a:extLst>
              <a:ext uri="{FF2B5EF4-FFF2-40B4-BE49-F238E27FC236}">
                <a16:creationId xmlns:a16="http://schemas.microsoft.com/office/drawing/2014/main" id="{FDCB58E4-D0E7-2B43-B88B-1F3C4E271102}"/>
              </a:ext>
            </a:extLst>
          </p:cNvPr>
          <p:cNvSpPr>
            <a:spLocks noGrp="1"/>
          </p:cNvSpPr>
          <p:nvPr>
            <p:ph type="body" sz="quarter" idx="10" hasCustomPrompt="1"/>
          </p:nvPr>
        </p:nvSpPr>
        <p:spPr>
          <a:xfrm>
            <a:off x="6433931" y="3237128"/>
            <a:ext cx="4969768" cy="383745"/>
          </a:xfrm>
        </p:spPr>
        <p:txBody>
          <a:bodyPr>
            <a:normAutofit/>
          </a:bodyPr>
          <a:lstStyle>
            <a:lvl1pPr marL="0" indent="0">
              <a:buFont typeface="+mj-lt"/>
              <a:buNone/>
              <a:defRPr sz="2400" b="0" i="0">
                <a:solidFill>
                  <a:schemeClr val="bg2"/>
                </a:solidFill>
                <a:latin typeface="Arial" panose="020B0604020202020204" pitchFamily="34" charset="0"/>
                <a:cs typeface="Arial" panose="020B0604020202020204" pitchFamily="34" charset="0"/>
              </a:defRPr>
            </a:lvl1pPr>
            <a:lvl2pPr marL="457189" indent="0">
              <a:buFont typeface="+mj-lt"/>
              <a:buNone/>
              <a:defRPr/>
            </a:lvl2pPr>
            <a:lvl3pPr marL="914377" indent="0">
              <a:buFont typeface="+mj-lt"/>
              <a:buNone/>
              <a:defRPr/>
            </a:lvl3pPr>
            <a:lvl4pPr marL="1371566" indent="0">
              <a:buFont typeface="+mj-lt"/>
              <a:buNone/>
              <a:defRPr/>
            </a:lvl4pPr>
            <a:lvl5pPr marL="1828754" indent="0">
              <a:buFont typeface="+mj-lt"/>
              <a:buNone/>
              <a:defRPr/>
            </a:lvl5pPr>
          </a:lstStyle>
          <a:p>
            <a:pPr lvl="0"/>
            <a:r>
              <a:rPr lang="en-US" dirty="0"/>
              <a:t>Module Title</a:t>
            </a:r>
          </a:p>
        </p:txBody>
      </p:sp>
      <p:sp>
        <p:nvSpPr>
          <p:cNvPr id="15" name="Text Placeholder 13">
            <a:extLst>
              <a:ext uri="{FF2B5EF4-FFF2-40B4-BE49-F238E27FC236}">
                <a16:creationId xmlns:a16="http://schemas.microsoft.com/office/drawing/2014/main" id="{0980713D-C243-AE4D-B526-6881A9C017BF}"/>
              </a:ext>
            </a:extLst>
          </p:cNvPr>
          <p:cNvSpPr>
            <a:spLocks noGrp="1"/>
          </p:cNvSpPr>
          <p:nvPr>
            <p:ph type="body" sz="quarter" idx="11" hasCustomPrompt="1"/>
          </p:nvPr>
        </p:nvSpPr>
        <p:spPr>
          <a:xfrm>
            <a:off x="6433931" y="3757929"/>
            <a:ext cx="4969768" cy="383745"/>
          </a:xfrm>
        </p:spPr>
        <p:txBody>
          <a:bodyPr>
            <a:normAutofit/>
          </a:bodyPr>
          <a:lstStyle>
            <a:lvl1pPr marL="0" indent="0">
              <a:buFont typeface="+mj-lt"/>
              <a:buNone/>
              <a:defRPr sz="2000" b="0" i="0">
                <a:solidFill>
                  <a:schemeClr val="bg2"/>
                </a:solidFill>
                <a:latin typeface="Arial" panose="020B0604020202020204" pitchFamily="34" charset="0"/>
                <a:cs typeface="Arial" panose="020B0604020202020204" pitchFamily="34" charset="0"/>
              </a:defRPr>
            </a:lvl1pPr>
            <a:lvl2pPr marL="457189" indent="0">
              <a:buFont typeface="+mj-lt"/>
              <a:buNone/>
              <a:defRPr/>
            </a:lvl2pPr>
            <a:lvl3pPr marL="914377" indent="0">
              <a:buFont typeface="+mj-lt"/>
              <a:buNone/>
              <a:defRPr/>
            </a:lvl3pPr>
            <a:lvl4pPr marL="1371566" indent="0">
              <a:buFont typeface="+mj-lt"/>
              <a:buNone/>
              <a:defRPr/>
            </a:lvl4pPr>
            <a:lvl5pPr marL="1828754" indent="0">
              <a:buFont typeface="+mj-lt"/>
              <a:buNone/>
              <a:defRPr/>
            </a:lvl5pPr>
          </a:lstStyle>
          <a:p>
            <a:pPr lvl="0"/>
            <a:r>
              <a:rPr lang="en-US" dirty="0"/>
              <a:t>Lecture Title</a:t>
            </a:r>
          </a:p>
        </p:txBody>
      </p:sp>
      <p:pic>
        <p:nvPicPr>
          <p:cNvPr id="12" name="Picture 11">
            <a:extLst>
              <a:ext uri="{FF2B5EF4-FFF2-40B4-BE49-F238E27FC236}">
                <a16:creationId xmlns:a16="http://schemas.microsoft.com/office/drawing/2014/main" id="{844E0007-4476-764F-B18A-C326ACE6B7E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652069811"/>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tyle 3 - Applied Cyber Security">
    <p:bg>
      <p:bgRef idx="1001">
        <a:schemeClr val="bg2"/>
      </p:bgRef>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C516E2D3-6BF1-7F4B-B732-E52384B1DDB2}"/>
              </a:ext>
            </a:extLst>
          </p:cNvPr>
          <p:cNvSpPr/>
          <p:nvPr userDrawn="1"/>
        </p:nvSpPr>
        <p:spPr>
          <a:xfrm>
            <a:off x="0" y="6318421"/>
            <a:ext cx="12192000" cy="53957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pic>
        <p:nvPicPr>
          <p:cNvPr id="15" name="Picture 14">
            <a:extLst>
              <a:ext uri="{FF2B5EF4-FFF2-40B4-BE49-F238E27FC236}">
                <a16:creationId xmlns:a16="http://schemas.microsoft.com/office/drawing/2014/main" id="{22BBF735-7C62-5445-A7A6-C871BC16A89D}"/>
              </a:ext>
            </a:extLst>
          </p:cNvPr>
          <p:cNvPicPr>
            <a:picLocks noChangeAspect="1"/>
          </p:cNvPicPr>
          <p:nvPr userDrawn="1"/>
        </p:nvPicPr>
        <p:blipFill>
          <a:blip r:embed="rId2"/>
          <a:stretch>
            <a:fillRect/>
          </a:stretch>
        </p:blipFill>
        <p:spPr>
          <a:xfrm>
            <a:off x="838200" y="6412637"/>
            <a:ext cx="1715531" cy="357247"/>
          </a:xfrm>
          <a:prstGeom prst="rect">
            <a:avLst/>
          </a:prstGeom>
        </p:spPr>
      </p:pic>
      <p:sp>
        <p:nvSpPr>
          <p:cNvPr id="17" name="Slide Number Placeholder 4">
            <a:extLst>
              <a:ext uri="{FF2B5EF4-FFF2-40B4-BE49-F238E27FC236}">
                <a16:creationId xmlns:a16="http://schemas.microsoft.com/office/drawing/2014/main" id="{E6014714-08BC-DE43-8815-67882D1F80B3}"/>
              </a:ext>
            </a:extLst>
          </p:cNvPr>
          <p:cNvSpPr>
            <a:spLocks noGrp="1"/>
          </p:cNvSpPr>
          <p:nvPr>
            <p:ph type="sldNum" sz="quarter" idx="12"/>
          </p:nvPr>
        </p:nvSpPr>
        <p:spPr>
          <a:xfrm>
            <a:off x="9245600" y="6405648"/>
            <a:ext cx="2743200" cy="365125"/>
          </a:xfrm>
        </p:spPr>
        <p:txBody>
          <a:bodyPr/>
          <a:lstStyle>
            <a:lvl1pPr>
              <a:defRPr sz="1000" b="0" i="0">
                <a:solidFill>
                  <a:schemeClr val="bg2"/>
                </a:solidFill>
                <a:latin typeface="Arial" panose="020B0604020202020204" pitchFamily="34" charset="0"/>
                <a:cs typeface="Arial" panose="020B0604020202020204" pitchFamily="34" charset="0"/>
              </a:defRPr>
            </a:lvl1pPr>
          </a:lstStyle>
          <a:p>
            <a:fld id="{FE9C85F8-0BD3-7742-B238-5BE9A2749A8F}" type="slidenum">
              <a:rPr lang="en-US" smtClean="0"/>
              <a:pPr/>
              <a:t>‹#›</a:t>
            </a:fld>
            <a:endParaRPr lang="en-US" dirty="0"/>
          </a:p>
        </p:txBody>
      </p:sp>
      <p:sp>
        <p:nvSpPr>
          <p:cNvPr id="20" name="Title 1">
            <a:extLst>
              <a:ext uri="{FF2B5EF4-FFF2-40B4-BE49-F238E27FC236}">
                <a16:creationId xmlns:a16="http://schemas.microsoft.com/office/drawing/2014/main" id="{E9284C07-05DE-C648-BE84-8FD0D1D3E9B2}"/>
              </a:ext>
            </a:extLst>
          </p:cNvPr>
          <p:cNvSpPr>
            <a:spLocks noGrp="1"/>
          </p:cNvSpPr>
          <p:nvPr>
            <p:ph type="title" hasCustomPrompt="1"/>
          </p:nvPr>
        </p:nvSpPr>
        <p:spPr>
          <a:xfrm>
            <a:off x="838200" y="381419"/>
            <a:ext cx="4969768" cy="632219"/>
          </a:xfrm>
        </p:spPr>
        <p:txBody>
          <a:bodyPr anchor="t" anchorCtr="0">
            <a:noAutofit/>
          </a:bodyPr>
          <a:lstStyle>
            <a:lvl1pPr>
              <a:defRPr sz="4400" b="1" i="0">
                <a:latin typeface="Arial" panose="020B0604020202020204" pitchFamily="34" charset="0"/>
                <a:cs typeface="Arial" panose="020B0604020202020204" pitchFamily="34" charset="0"/>
              </a:defRPr>
            </a:lvl1pPr>
          </a:lstStyle>
          <a:p>
            <a:r>
              <a:rPr lang="en-US" dirty="0"/>
              <a:t>Page Title</a:t>
            </a:r>
          </a:p>
        </p:txBody>
      </p:sp>
      <p:sp>
        <p:nvSpPr>
          <p:cNvPr id="22" name="Rectangle 21">
            <a:extLst>
              <a:ext uri="{FF2B5EF4-FFF2-40B4-BE49-F238E27FC236}">
                <a16:creationId xmlns:a16="http://schemas.microsoft.com/office/drawing/2014/main" id="{ABD30497-CBF7-3444-9749-FD14A90BBE06}"/>
              </a:ext>
            </a:extLst>
          </p:cNvPr>
          <p:cNvSpPr/>
          <p:nvPr userDrawn="1"/>
        </p:nvSpPr>
        <p:spPr>
          <a:xfrm>
            <a:off x="0" y="6116488"/>
            <a:ext cx="12192000" cy="20104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23" name="TextBox 22">
            <a:extLst>
              <a:ext uri="{FF2B5EF4-FFF2-40B4-BE49-F238E27FC236}">
                <a16:creationId xmlns:a16="http://schemas.microsoft.com/office/drawing/2014/main" id="{8F190E81-9AFD-6541-9A6A-876EE8809F2D}"/>
              </a:ext>
            </a:extLst>
          </p:cNvPr>
          <p:cNvSpPr txBox="1"/>
          <p:nvPr userDrawn="1"/>
        </p:nvSpPr>
        <p:spPr>
          <a:xfrm>
            <a:off x="748023" y="6101592"/>
            <a:ext cx="4381500" cy="230832"/>
          </a:xfrm>
          <a:prstGeom prst="rect">
            <a:avLst/>
          </a:prstGeom>
          <a:noFill/>
        </p:spPr>
        <p:txBody>
          <a:bodyPr wrap="square" rtlCol="0">
            <a:spAutoFit/>
          </a:bodyPr>
          <a:lstStyle/>
          <a:p>
            <a:r>
              <a:rPr lang="en-GB" sz="900" b="0" i="0" kern="1200" dirty="0">
                <a:solidFill>
                  <a:schemeClr val="bg2"/>
                </a:solidFill>
                <a:effectLst/>
                <a:latin typeface="Arial" panose="020B0604020202020204" pitchFamily="34" charset="0"/>
                <a:ea typeface="+mn-ea"/>
                <a:cs typeface="Arial" panose="020B0604020202020204" pitchFamily="34" charset="0"/>
              </a:rPr>
              <a:t>Applied Cyber Security</a:t>
            </a:r>
            <a:endParaRPr lang="en-US" sz="900" b="0" i="0" dirty="0">
              <a:solidFill>
                <a:schemeClr val="bg2"/>
              </a:solidFill>
              <a:latin typeface="Arial" panose="020B0604020202020204" pitchFamily="34" charset="0"/>
              <a:cs typeface="Arial" panose="020B0604020202020204" pitchFamily="34" charset="0"/>
            </a:endParaRPr>
          </a:p>
        </p:txBody>
      </p:sp>
      <p:sp>
        <p:nvSpPr>
          <p:cNvPr id="24" name="Text Placeholder 13">
            <a:extLst>
              <a:ext uri="{FF2B5EF4-FFF2-40B4-BE49-F238E27FC236}">
                <a16:creationId xmlns:a16="http://schemas.microsoft.com/office/drawing/2014/main" id="{A87FD12C-1AD8-7547-9FCD-9981068C5C1F}"/>
              </a:ext>
            </a:extLst>
          </p:cNvPr>
          <p:cNvSpPr>
            <a:spLocks noGrp="1"/>
          </p:cNvSpPr>
          <p:nvPr>
            <p:ph type="body" sz="quarter" idx="10" hasCustomPrompt="1"/>
          </p:nvPr>
        </p:nvSpPr>
        <p:spPr>
          <a:xfrm>
            <a:off x="838201" y="1107853"/>
            <a:ext cx="10517372" cy="4905623"/>
          </a:xfrm>
        </p:spPr>
        <p:txBody>
          <a:bodyPr>
            <a:normAutofit/>
          </a:bodyPr>
          <a:lstStyle>
            <a:lvl1pPr marL="0" indent="0">
              <a:buFont typeface="+mj-lt"/>
              <a:buNone/>
              <a:defRPr sz="1600" b="0" i="0">
                <a:solidFill>
                  <a:schemeClr val="bg1"/>
                </a:solidFill>
                <a:latin typeface="Arial" panose="020B0604020202020204" pitchFamily="34" charset="0"/>
                <a:cs typeface="Arial" panose="020B0604020202020204" pitchFamily="34" charset="0"/>
              </a:defRPr>
            </a:lvl1pPr>
            <a:lvl2pPr marL="457189" indent="0">
              <a:buFont typeface="+mj-lt"/>
              <a:buNone/>
              <a:defRPr/>
            </a:lvl2pPr>
            <a:lvl3pPr marL="914377" indent="0">
              <a:buFont typeface="+mj-lt"/>
              <a:buNone/>
              <a:defRPr/>
            </a:lvl3pPr>
            <a:lvl4pPr marL="1371566" indent="0">
              <a:buFont typeface="+mj-lt"/>
              <a:buNone/>
              <a:defRPr/>
            </a:lvl4pPr>
            <a:lvl5pPr marL="1828754" indent="0">
              <a:buFont typeface="+mj-lt"/>
              <a:buNone/>
              <a:defRPr/>
            </a:lvl5pPr>
          </a:lstStyle>
          <a:p>
            <a:pPr lvl="0"/>
            <a:r>
              <a:rPr lang="en-US" dirty="0"/>
              <a:t>This will be the text paragraph that will contain any of the relevant content you wish to include.</a:t>
            </a:r>
          </a:p>
        </p:txBody>
      </p:sp>
      <p:pic>
        <p:nvPicPr>
          <p:cNvPr id="11" name="Picture 28">
            <a:extLst>
              <a:ext uri="{FF2B5EF4-FFF2-40B4-BE49-F238E27FC236}">
                <a16:creationId xmlns:a16="http://schemas.microsoft.com/office/drawing/2014/main" id="{B7E430F4-6F11-7848-8BCB-C8EB14F6F4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237912" y="6321324"/>
            <a:ext cx="954088" cy="536674"/>
          </a:xfrm>
          <a:prstGeom prst="rect">
            <a:avLst/>
          </a:prstGeom>
        </p:spPr>
      </p:pic>
    </p:spTree>
    <p:extLst>
      <p:ext uri="{BB962C8B-B14F-4D97-AF65-F5344CB8AC3E}">
        <p14:creationId xmlns:p14="http://schemas.microsoft.com/office/powerpoint/2010/main" val="378546416"/>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tyle 3 - Electronics ">
    <p:bg>
      <p:bgRef idx="1001">
        <a:schemeClr val="bg2"/>
      </p:bgRef>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DFCFB1C2-E5FC-AC4D-AA2C-63A65ACF3F68}"/>
              </a:ext>
            </a:extLst>
          </p:cNvPr>
          <p:cNvSpPr/>
          <p:nvPr userDrawn="1"/>
        </p:nvSpPr>
        <p:spPr>
          <a:xfrm>
            <a:off x="0" y="6318421"/>
            <a:ext cx="12192000" cy="53957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pic>
        <p:nvPicPr>
          <p:cNvPr id="15" name="Picture 14">
            <a:extLst>
              <a:ext uri="{FF2B5EF4-FFF2-40B4-BE49-F238E27FC236}">
                <a16:creationId xmlns:a16="http://schemas.microsoft.com/office/drawing/2014/main" id="{E2DF828F-C453-CB41-A141-E723BA7F8833}"/>
              </a:ext>
            </a:extLst>
          </p:cNvPr>
          <p:cNvPicPr>
            <a:picLocks noChangeAspect="1"/>
          </p:cNvPicPr>
          <p:nvPr userDrawn="1"/>
        </p:nvPicPr>
        <p:blipFill>
          <a:blip r:embed="rId2"/>
          <a:stretch>
            <a:fillRect/>
          </a:stretch>
        </p:blipFill>
        <p:spPr>
          <a:xfrm>
            <a:off x="838200" y="6412637"/>
            <a:ext cx="1715531" cy="357247"/>
          </a:xfrm>
          <a:prstGeom prst="rect">
            <a:avLst/>
          </a:prstGeom>
        </p:spPr>
      </p:pic>
      <p:sp>
        <p:nvSpPr>
          <p:cNvPr id="17" name="Slide Number Placeholder 4">
            <a:extLst>
              <a:ext uri="{FF2B5EF4-FFF2-40B4-BE49-F238E27FC236}">
                <a16:creationId xmlns:a16="http://schemas.microsoft.com/office/drawing/2014/main" id="{320ACDF7-547A-CD44-AFA9-17FF81EA3496}"/>
              </a:ext>
            </a:extLst>
          </p:cNvPr>
          <p:cNvSpPr>
            <a:spLocks noGrp="1"/>
          </p:cNvSpPr>
          <p:nvPr>
            <p:ph type="sldNum" sz="quarter" idx="12"/>
          </p:nvPr>
        </p:nvSpPr>
        <p:spPr>
          <a:xfrm>
            <a:off x="9245600" y="6405648"/>
            <a:ext cx="2743200" cy="365125"/>
          </a:xfrm>
        </p:spPr>
        <p:txBody>
          <a:bodyPr/>
          <a:lstStyle>
            <a:lvl1pPr>
              <a:defRPr sz="1000" b="0" i="0">
                <a:solidFill>
                  <a:schemeClr val="bg2"/>
                </a:solidFill>
                <a:latin typeface="Arial" panose="020B0604020202020204" pitchFamily="34" charset="0"/>
                <a:cs typeface="Arial" panose="020B0604020202020204" pitchFamily="34" charset="0"/>
              </a:defRPr>
            </a:lvl1pPr>
          </a:lstStyle>
          <a:p>
            <a:fld id="{FE9C85F8-0BD3-7742-B238-5BE9A2749A8F}" type="slidenum">
              <a:rPr lang="en-US" smtClean="0"/>
              <a:pPr/>
              <a:t>‹#›</a:t>
            </a:fld>
            <a:endParaRPr lang="en-US" dirty="0"/>
          </a:p>
        </p:txBody>
      </p:sp>
      <p:sp>
        <p:nvSpPr>
          <p:cNvPr id="20" name="Title 1">
            <a:extLst>
              <a:ext uri="{FF2B5EF4-FFF2-40B4-BE49-F238E27FC236}">
                <a16:creationId xmlns:a16="http://schemas.microsoft.com/office/drawing/2014/main" id="{E4AD4FD1-4AC4-FD4E-97E9-C678D1B65E30}"/>
              </a:ext>
            </a:extLst>
          </p:cNvPr>
          <p:cNvSpPr>
            <a:spLocks noGrp="1"/>
          </p:cNvSpPr>
          <p:nvPr>
            <p:ph type="title" hasCustomPrompt="1"/>
          </p:nvPr>
        </p:nvSpPr>
        <p:spPr>
          <a:xfrm>
            <a:off x="838200" y="381419"/>
            <a:ext cx="4969768" cy="632219"/>
          </a:xfrm>
        </p:spPr>
        <p:txBody>
          <a:bodyPr anchor="t" anchorCtr="0">
            <a:noAutofit/>
          </a:bodyPr>
          <a:lstStyle>
            <a:lvl1pPr>
              <a:defRPr sz="4400" b="1" i="0">
                <a:latin typeface="Arial" panose="020B0604020202020204" pitchFamily="34" charset="0"/>
                <a:cs typeface="Arial" panose="020B0604020202020204" pitchFamily="34" charset="0"/>
              </a:defRPr>
            </a:lvl1pPr>
          </a:lstStyle>
          <a:p>
            <a:r>
              <a:rPr lang="en-US" dirty="0"/>
              <a:t>Page Title</a:t>
            </a:r>
          </a:p>
        </p:txBody>
      </p:sp>
      <p:sp>
        <p:nvSpPr>
          <p:cNvPr id="22" name="Rectangle 21">
            <a:extLst>
              <a:ext uri="{FF2B5EF4-FFF2-40B4-BE49-F238E27FC236}">
                <a16:creationId xmlns:a16="http://schemas.microsoft.com/office/drawing/2014/main" id="{C9B77D84-7E13-5F46-8699-2ADAB8404230}"/>
              </a:ext>
            </a:extLst>
          </p:cNvPr>
          <p:cNvSpPr/>
          <p:nvPr userDrawn="1"/>
        </p:nvSpPr>
        <p:spPr>
          <a:xfrm>
            <a:off x="0" y="6116488"/>
            <a:ext cx="12192000" cy="20104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23" name="TextBox 22">
            <a:extLst>
              <a:ext uri="{FF2B5EF4-FFF2-40B4-BE49-F238E27FC236}">
                <a16:creationId xmlns:a16="http://schemas.microsoft.com/office/drawing/2014/main" id="{E41A7FFC-892F-C64A-88E7-FC95F8A3A1E9}"/>
              </a:ext>
            </a:extLst>
          </p:cNvPr>
          <p:cNvSpPr txBox="1"/>
          <p:nvPr userDrawn="1"/>
        </p:nvSpPr>
        <p:spPr>
          <a:xfrm>
            <a:off x="748023" y="6101592"/>
            <a:ext cx="4381500" cy="230832"/>
          </a:xfrm>
          <a:prstGeom prst="rect">
            <a:avLst/>
          </a:prstGeom>
          <a:noFill/>
        </p:spPr>
        <p:txBody>
          <a:bodyPr wrap="square" rtlCol="0">
            <a:spAutoFit/>
          </a:bodyPr>
          <a:lstStyle/>
          <a:p>
            <a:r>
              <a:rPr lang="en-GB" sz="900" b="0" i="0" kern="1200" dirty="0">
                <a:solidFill>
                  <a:schemeClr val="bg2"/>
                </a:solidFill>
                <a:effectLst/>
                <a:latin typeface="Arial" panose="020B0604020202020204" pitchFamily="34" charset="0"/>
                <a:ea typeface="+mn-ea"/>
                <a:cs typeface="Arial" panose="020B0604020202020204" pitchFamily="34" charset="0"/>
              </a:rPr>
              <a:t>Electronics</a:t>
            </a:r>
            <a:endParaRPr lang="en-US" sz="900" b="0" i="0" dirty="0">
              <a:solidFill>
                <a:schemeClr val="bg2"/>
              </a:solidFill>
              <a:latin typeface="Arial" panose="020B0604020202020204" pitchFamily="34" charset="0"/>
              <a:cs typeface="Arial" panose="020B0604020202020204" pitchFamily="34" charset="0"/>
            </a:endParaRPr>
          </a:p>
        </p:txBody>
      </p:sp>
      <p:sp>
        <p:nvSpPr>
          <p:cNvPr id="24" name="Text Placeholder 13">
            <a:extLst>
              <a:ext uri="{FF2B5EF4-FFF2-40B4-BE49-F238E27FC236}">
                <a16:creationId xmlns:a16="http://schemas.microsoft.com/office/drawing/2014/main" id="{EFBDE67A-0263-9B43-98F9-4989B007C68D}"/>
              </a:ext>
            </a:extLst>
          </p:cNvPr>
          <p:cNvSpPr>
            <a:spLocks noGrp="1"/>
          </p:cNvSpPr>
          <p:nvPr>
            <p:ph type="body" sz="quarter" idx="10" hasCustomPrompt="1"/>
          </p:nvPr>
        </p:nvSpPr>
        <p:spPr>
          <a:xfrm>
            <a:off x="838201" y="1107853"/>
            <a:ext cx="10517372" cy="4905623"/>
          </a:xfrm>
        </p:spPr>
        <p:txBody>
          <a:bodyPr>
            <a:normAutofit/>
          </a:bodyPr>
          <a:lstStyle>
            <a:lvl1pPr marL="0" indent="0">
              <a:buFont typeface="+mj-lt"/>
              <a:buNone/>
              <a:defRPr sz="1600" b="0" i="0">
                <a:solidFill>
                  <a:schemeClr val="bg1"/>
                </a:solidFill>
                <a:latin typeface="Arial" panose="020B0604020202020204" pitchFamily="34" charset="0"/>
                <a:cs typeface="Arial" panose="020B0604020202020204" pitchFamily="34" charset="0"/>
              </a:defRPr>
            </a:lvl1pPr>
            <a:lvl2pPr marL="457189" indent="0">
              <a:buFont typeface="+mj-lt"/>
              <a:buNone/>
              <a:defRPr/>
            </a:lvl2pPr>
            <a:lvl3pPr marL="914377" indent="0">
              <a:buFont typeface="+mj-lt"/>
              <a:buNone/>
              <a:defRPr/>
            </a:lvl3pPr>
            <a:lvl4pPr marL="1371566" indent="0">
              <a:buFont typeface="+mj-lt"/>
              <a:buNone/>
              <a:defRPr/>
            </a:lvl4pPr>
            <a:lvl5pPr marL="1828754" indent="0">
              <a:buFont typeface="+mj-lt"/>
              <a:buNone/>
              <a:defRPr/>
            </a:lvl5pPr>
          </a:lstStyle>
          <a:p>
            <a:pPr lvl="0"/>
            <a:r>
              <a:rPr lang="en-US" dirty="0"/>
              <a:t>This will be the text paragraph that will contain any of the relevant content you wish to include.</a:t>
            </a:r>
          </a:p>
        </p:txBody>
      </p:sp>
      <p:pic>
        <p:nvPicPr>
          <p:cNvPr id="11" name="Picture 26">
            <a:extLst>
              <a:ext uri="{FF2B5EF4-FFF2-40B4-BE49-F238E27FC236}">
                <a16:creationId xmlns:a16="http://schemas.microsoft.com/office/drawing/2014/main" id="{9F39DE7A-6155-764C-878C-1556900984F9}"/>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231164" y="6317530"/>
            <a:ext cx="960835" cy="540470"/>
          </a:xfrm>
          <a:prstGeom prst="rect">
            <a:avLst/>
          </a:prstGeom>
        </p:spPr>
      </p:pic>
    </p:spTree>
    <p:extLst>
      <p:ext uri="{BB962C8B-B14F-4D97-AF65-F5344CB8AC3E}">
        <p14:creationId xmlns:p14="http://schemas.microsoft.com/office/powerpoint/2010/main" val="61412216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tyle 3 - Software Development">
    <p:bg>
      <p:bgRef idx="1001">
        <a:schemeClr val="bg2"/>
      </p:bgRef>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446008DF-7275-884C-AEC4-0E81D5EBBABF}"/>
              </a:ext>
            </a:extLst>
          </p:cNvPr>
          <p:cNvSpPr/>
          <p:nvPr userDrawn="1"/>
        </p:nvSpPr>
        <p:spPr>
          <a:xfrm>
            <a:off x="0" y="6318421"/>
            <a:ext cx="12192000" cy="53957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pic>
        <p:nvPicPr>
          <p:cNvPr id="15" name="Picture 14">
            <a:extLst>
              <a:ext uri="{FF2B5EF4-FFF2-40B4-BE49-F238E27FC236}">
                <a16:creationId xmlns:a16="http://schemas.microsoft.com/office/drawing/2014/main" id="{ABB926B2-434A-5749-9A9C-51D148708797}"/>
              </a:ext>
            </a:extLst>
          </p:cNvPr>
          <p:cNvPicPr>
            <a:picLocks noChangeAspect="1"/>
          </p:cNvPicPr>
          <p:nvPr userDrawn="1"/>
        </p:nvPicPr>
        <p:blipFill>
          <a:blip r:embed="rId2"/>
          <a:stretch>
            <a:fillRect/>
          </a:stretch>
        </p:blipFill>
        <p:spPr>
          <a:xfrm>
            <a:off x="838200" y="6412637"/>
            <a:ext cx="1715531" cy="357247"/>
          </a:xfrm>
          <a:prstGeom prst="rect">
            <a:avLst/>
          </a:prstGeom>
        </p:spPr>
      </p:pic>
      <p:sp>
        <p:nvSpPr>
          <p:cNvPr id="17" name="Slide Number Placeholder 4">
            <a:extLst>
              <a:ext uri="{FF2B5EF4-FFF2-40B4-BE49-F238E27FC236}">
                <a16:creationId xmlns:a16="http://schemas.microsoft.com/office/drawing/2014/main" id="{89B5A440-7E35-C74D-8927-40C8295DB123}"/>
              </a:ext>
            </a:extLst>
          </p:cNvPr>
          <p:cNvSpPr>
            <a:spLocks noGrp="1"/>
          </p:cNvSpPr>
          <p:nvPr>
            <p:ph type="sldNum" sz="quarter" idx="12"/>
          </p:nvPr>
        </p:nvSpPr>
        <p:spPr>
          <a:xfrm>
            <a:off x="9245600" y="6405648"/>
            <a:ext cx="2743200" cy="365125"/>
          </a:xfrm>
        </p:spPr>
        <p:txBody>
          <a:bodyPr/>
          <a:lstStyle>
            <a:lvl1pPr>
              <a:defRPr sz="1000" b="0" i="0">
                <a:solidFill>
                  <a:schemeClr val="bg2"/>
                </a:solidFill>
                <a:latin typeface="Arial" panose="020B0604020202020204" pitchFamily="34" charset="0"/>
                <a:cs typeface="Arial" panose="020B0604020202020204" pitchFamily="34" charset="0"/>
              </a:defRPr>
            </a:lvl1pPr>
          </a:lstStyle>
          <a:p>
            <a:fld id="{FE9C85F8-0BD3-7742-B238-5BE9A2749A8F}" type="slidenum">
              <a:rPr lang="en-US" smtClean="0"/>
              <a:pPr/>
              <a:t>‹#›</a:t>
            </a:fld>
            <a:endParaRPr lang="en-US" dirty="0"/>
          </a:p>
        </p:txBody>
      </p:sp>
      <p:sp>
        <p:nvSpPr>
          <p:cNvPr id="20" name="Title 1">
            <a:extLst>
              <a:ext uri="{FF2B5EF4-FFF2-40B4-BE49-F238E27FC236}">
                <a16:creationId xmlns:a16="http://schemas.microsoft.com/office/drawing/2014/main" id="{E57A80E5-2379-9B46-BEC6-413D106080F8}"/>
              </a:ext>
            </a:extLst>
          </p:cNvPr>
          <p:cNvSpPr>
            <a:spLocks noGrp="1"/>
          </p:cNvSpPr>
          <p:nvPr>
            <p:ph type="title" hasCustomPrompt="1"/>
          </p:nvPr>
        </p:nvSpPr>
        <p:spPr>
          <a:xfrm>
            <a:off x="838200" y="381419"/>
            <a:ext cx="4969768" cy="632219"/>
          </a:xfrm>
        </p:spPr>
        <p:txBody>
          <a:bodyPr anchor="t" anchorCtr="0">
            <a:noAutofit/>
          </a:bodyPr>
          <a:lstStyle>
            <a:lvl1pPr>
              <a:defRPr sz="4400" b="1" i="0">
                <a:latin typeface="Arial" panose="020B0604020202020204" pitchFamily="34" charset="0"/>
                <a:cs typeface="Arial" panose="020B0604020202020204" pitchFamily="34" charset="0"/>
              </a:defRPr>
            </a:lvl1pPr>
          </a:lstStyle>
          <a:p>
            <a:r>
              <a:rPr lang="en-US" dirty="0"/>
              <a:t>Page Title</a:t>
            </a:r>
          </a:p>
        </p:txBody>
      </p:sp>
      <p:sp>
        <p:nvSpPr>
          <p:cNvPr id="22" name="Rectangle 21">
            <a:extLst>
              <a:ext uri="{FF2B5EF4-FFF2-40B4-BE49-F238E27FC236}">
                <a16:creationId xmlns:a16="http://schemas.microsoft.com/office/drawing/2014/main" id="{CF5169AF-982B-194D-98C7-63E5F0434D16}"/>
              </a:ext>
            </a:extLst>
          </p:cNvPr>
          <p:cNvSpPr/>
          <p:nvPr userDrawn="1"/>
        </p:nvSpPr>
        <p:spPr>
          <a:xfrm>
            <a:off x="0" y="6116488"/>
            <a:ext cx="12192000" cy="201043"/>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23" name="TextBox 22">
            <a:extLst>
              <a:ext uri="{FF2B5EF4-FFF2-40B4-BE49-F238E27FC236}">
                <a16:creationId xmlns:a16="http://schemas.microsoft.com/office/drawing/2014/main" id="{6E94B90C-58BF-C742-AE53-38DA3EFAE145}"/>
              </a:ext>
            </a:extLst>
          </p:cNvPr>
          <p:cNvSpPr txBox="1"/>
          <p:nvPr userDrawn="1"/>
        </p:nvSpPr>
        <p:spPr>
          <a:xfrm>
            <a:off x="748023" y="6101592"/>
            <a:ext cx="4381500" cy="230832"/>
          </a:xfrm>
          <a:prstGeom prst="rect">
            <a:avLst/>
          </a:prstGeom>
          <a:noFill/>
        </p:spPr>
        <p:txBody>
          <a:bodyPr wrap="square" rtlCol="0">
            <a:spAutoFit/>
          </a:bodyPr>
          <a:lstStyle/>
          <a:p>
            <a:r>
              <a:rPr lang="en-GB" sz="900" b="0" i="0" kern="1200" dirty="0">
                <a:solidFill>
                  <a:schemeClr val="bg2"/>
                </a:solidFill>
                <a:effectLst/>
                <a:latin typeface="Arial" panose="020B0604020202020204" pitchFamily="34" charset="0"/>
                <a:ea typeface="+mn-ea"/>
                <a:cs typeface="Arial" panose="020B0604020202020204" pitchFamily="34" charset="0"/>
              </a:rPr>
              <a:t>Software Development</a:t>
            </a:r>
            <a:endParaRPr lang="en-US" sz="900" b="0" i="0" dirty="0">
              <a:solidFill>
                <a:schemeClr val="bg2"/>
              </a:solidFill>
              <a:latin typeface="Arial" panose="020B0604020202020204" pitchFamily="34" charset="0"/>
              <a:cs typeface="Arial" panose="020B0604020202020204" pitchFamily="34" charset="0"/>
            </a:endParaRPr>
          </a:p>
        </p:txBody>
      </p:sp>
      <p:sp>
        <p:nvSpPr>
          <p:cNvPr id="24" name="Text Placeholder 13">
            <a:extLst>
              <a:ext uri="{FF2B5EF4-FFF2-40B4-BE49-F238E27FC236}">
                <a16:creationId xmlns:a16="http://schemas.microsoft.com/office/drawing/2014/main" id="{46B3B274-1401-554B-AD9D-F926E342821B}"/>
              </a:ext>
            </a:extLst>
          </p:cNvPr>
          <p:cNvSpPr>
            <a:spLocks noGrp="1"/>
          </p:cNvSpPr>
          <p:nvPr>
            <p:ph type="body" sz="quarter" idx="10" hasCustomPrompt="1"/>
          </p:nvPr>
        </p:nvSpPr>
        <p:spPr>
          <a:xfrm>
            <a:off x="838201" y="1107853"/>
            <a:ext cx="10517372" cy="4905623"/>
          </a:xfrm>
        </p:spPr>
        <p:txBody>
          <a:bodyPr>
            <a:normAutofit/>
          </a:bodyPr>
          <a:lstStyle>
            <a:lvl1pPr marL="0" indent="0">
              <a:buFont typeface="+mj-lt"/>
              <a:buNone/>
              <a:defRPr sz="1600" b="0" i="0">
                <a:solidFill>
                  <a:schemeClr val="bg1"/>
                </a:solidFill>
                <a:latin typeface="Arial" panose="020B0604020202020204" pitchFamily="34" charset="0"/>
                <a:cs typeface="Arial" panose="020B0604020202020204" pitchFamily="34" charset="0"/>
              </a:defRPr>
            </a:lvl1pPr>
            <a:lvl2pPr marL="457189" indent="0">
              <a:buFont typeface="+mj-lt"/>
              <a:buNone/>
              <a:defRPr/>
            </a:lvl2pPr>
            <a:lvl3pPr marL="914377" indent="0">
              <a:buFont typeface="+mj-lt"/>
              <a:buNone/>
              <a:defRPr/>
            </a:lvl3pPr>
            <a:lvl4pPr marL="1371566" indent="0">
              <a:buFont typeface="+mj-lt"/>
              <a:buNone/>
              <a:defRPr/>
            </a:lvl4pPr>
            <a:lvl5pPr marL="1828754" indent="0">
              <a:buFont typeface="+mj-lt"/>
              <a:buNone/>
              <a:defRPr/>
            </a:lvl5pPr>
          </a:lstStyle>
          <a:p>
            <a:pPr lvl="0"/>
            <a:r>
              <a:rPr lang="en-US" dirty="0"/>
              <a:t>This will be the text paragraph that will contain any of the relevant content you wish to include.</a:t>
            </a:r>
          </a:p>
        </p:txBody>
      </p:sp>
      <p:pic>
        <p:nvPicPr>
          <p:cNvPr id="10" name="Picture 26">
            <a:extLst>
              <a:ext uri="{FF2B5EF4-FFF2-40B4-BE49-F238E27FC236}">
                <a16:creationId xmlns:a16="http://schemas.microsoft.com/office/drawing/2014/main" id="{DE134EC0-85F8-144F-9FA5-06D6D2D791A4}"/>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231166" y="6317530"/>
            <a:ext cx="960833" cy="540469"/>
          </a:xfrm>
          <a:prstGeom prst="rect">
            <a:avLst/>
          </a:prstGeom>
        </p:spPr>
      </p:pic>
    </p:spTree>
    <p:extLst>
      <p:ext uri="{BB962C8B-B14F-4D97-AF65-F5344CB8AC3E}">
        <p14:creationId xmlns:p14="http://schemas.microsoft.com/office/powerpoint/2010/main" val="1266912089"/>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tyle 3 - Artificial Intelligence">
    <p:bg>
      <p:bgRef idx="1001">
        <a:schemeClr val="bg2"/>
      </p:bgRef>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D5598C28-0EEC-6B4F-B082-27F79C9CED97}"/>
              </a:ext>
            </a:extLst>
          </p:cNvPr>
          <p:cNvSpPr/>
          <p:nvPr userDrawn="1"/>
        </p:nvSpPr>
        <p:spPr>
          <a:xfrm>
            <a:off x="0" y="6318421"/>
            <a:ext cx="12192000" cy="53957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pic>
        <p:nvPicPr>
          <p:cNvPr id="15" name="Picture 14">
            <a:extLst>
              <a:ext uri="{FF2B5EF4-FFF2-40B4-BE49-F238E27FC236}">
                <a16:creationId xmlns:a16="http://schemas.microsoft.com/office/drawing/2014/main" id="{A00A9D70-A700-9A46-A3BD-59DF4A12EAA4}"/>
              </a:ext>
            </a:extLst>
          </p:cNvPr>
          <p:cNvPicPr>
            <a:picLocks noChangeAspect="1"/>
          </p:cNvPicPr>
          <p:nvPr userDrawn="1"/>
        </p:nvPicPr>
        <p:blipFill>
          <a:blip r:embed="rId2"/>
          <a:stretch>
            <a:fillRect/>
          </a:stretch>
        </p:blipFill>
        <p:spPr>
          <a:xfrm>
            <a:off x="838200" y="6412637"/>
            <a:ext cx="1715531" cy="357247"/>
          </a:xfrm>
          <a:prstGeom prst="rect">
            <a:avLst/>
          </a:prstGeom>
        </p:spPr>
      </p:pic>
      <p:sp>
        <p:nvSpPr>
          <p:cNvPr id="17" name="Slide Number Placeholder 4">
            <a:extLst>
              <a:ext uri="{FF2B5EF4-FFF2-40B4-BE49-F238E27FC236}">
                <a16:creationId xmlns:a16="http://schemas.microsoft.com/office/drawing/2014/main" id="{7FE069C0-F722-F545-B7FD-6E83D8BAFAA3}"/>
              </a:ext>
            </a:extLst>
          </p:cNvPr>
          <p:cNvSpPr>
            <a:spLocks noGrp="1"/>
          </p:cNvSpPr>
          <p:nvPr>
            <p:ph type="sldNum" sz="quarter" idx="12"/>
          </p:nvPr>
        </p:nvSpPr>
        <p:spPr>
          <a:xfrm>
            <a:off x="9245600" y="6405648"/>
            <a:ext cx="2743200" cy="365125"/>
          </a:xfrm>
        </p:spPr>
        <p:txBody>
          <a:bodyPr/>
          <a:lstStyle>
            <a:lvl1pPr>
              <a:defRPr sz="1000" b="0" i="0">
                <a:solidFill>
                  <a:schemeClr val="bg2"/>
                </a:solidFill>
                <a:latin typeface="Arial" panose="020B0604020202020204" pitchFamily="34" charset="0"/>
                <a:cs typeface="Arial" panose="020B0604020202020204" pitchFamily="34" charset="0"/>
              </a:defRPr>
            </a:lvl1pPr>
          </a:lstStyle>
          <a:p>
            <a:fld id="{FE9C85F8-0BD3-7742-B238-5BE9A2749A8F}" type="slidenum">
              <a:rPr lang="en-US" smtClean="0"/>
              <a:pPr/>
              <a:t>‹#›</a:t>
            </a:fld>
            <a:endParaRPr lang="en-US" dirty="0"/>
          </a:p>
        </p:txBody>
      </p:sp>
      <p:sp>
        <p:nvSpPr>
          <p:cNvPr id="20" name="Title 1">
            <a:extLst>
              <a:ext uri="{FF2B5EF4-FFF2-40B4-BE49-F238E27FC236}">
                <a16:creationId xmlns:a16="http://schemas.microsoft.com/office/drawing/2014/main" id="{6AE12D5A-1CAF-154D-8428-84D16250D17F}"/>
              </a:ext>
            </a:extLst>
          </p:cNvPr>
          <p:cNvSpPr>
            <a:spLocks noGrp="1"/>
          </p:cNvSpPr>
          <p:nvPr>
            <p:ph type="title" hasCustomPrompt="1"/>
          </p:nvPr>
        </p:nvSpPr>
        <p:spPr>
          <a:xfrm>
            <a:off x="838200" y="381419"/>
            <a:ext cx="4969768" cy="632219"/>
          </a:xfrm>
        </p:spPr>
        <p:txBody>
          <a:bodyPr anchor="t" anchorCtr="0">
            <a:noAutofit/>
          </a:bodyPr>
          <a:lstStyle>
            <a:lvl1pPr>
              <a:defRPr sz="4400" b="1" i="0">
                <a:latin typeface="Arial" panose="020B0604020202020204" pitchFamily="34" charset="0"/>
                <a:cs typeface="Arial" panose="020B0604020202020204" pitchFamily="34" charset="0"/>
              </a:defRPr>
            </a:lvl1pPr>
          </a:lstStyle>
          <a:p>
            <a:r>
              <a:rPr lang="en-US" dirty="0"/>
              <a:t>Page Title</a:t>
            </a:r>
          </a:p>
        </p:txBody>
      </p:sp>
      <p:sp>
        <p:nvSpPr>
          <p:cNvPr id="21" name="Text Placeholder 13">
            <a:extLst>
              <a:ext uri="{FF2B5EF4-FFF2-40B4-BE49-F238E27FC236}">
                <a16:creationId xmlns:a16="http://schemas.microsoft.com/office/drawing/2014/main" id="{44AC8BD2-694A-874B-B19D-A94C7E8785DC}"/>
              </a:ext>
            </a:extLst>
          </p:cNvPr>
          <p:cNvSpPr>
            <a:spLocks noGrp="1"/>
          </p:cNvSpPr>
          <p:nvPr>
            <p:ph type="body" sz="quarter" idx="10" hasCustomPrompt="1"/>
          </p:nvPr>
        </p:nvSpPr>
        <p:spPr>
          <a:xfrm>
            <a:off x="838201" y="1107853"/>
            <a:ext cx="10517372" cy="4905623"/>
          </a:xfrm>
        </p:spPr>
        <p:txBody>
          <a:bodyPr>
            <a:normAutofit/>
          </a:bodyPr>
          <a:lstStyle>
            <a:lvl1pPr marL="0" indent="0">
              <a:buFont typeface="+mj-lt"/>
              <a:buNone/>
              <a:defRPr sz="1600" b="0" i="0">
                <a:solidFill>
                  <a:schemeClr val="bg1"/>
                </a:solidFill>
                <a:latin typeface="Arial" panose="020B0604020202020204" pitchFamily="34" charset="0"/>
                <a:cs typeface="Arial" panose="020B0604020202020204" pitchFamily="34" charset="0"/>
              </a:defRPr>
            </a:lvl1pPr>
            <a:lvl2pPr marL="457189" indent="0">
              <a:buFont typeface="+mj-lt"/>
              <a:buNone/>
              <a:defRPr/>
            </a:lvl2pPr>
            <a:lvl3pPr marL="914377" indent="0">
              <a:buFont typeface="+mj-lt"/>
              <a:buNone/>
              <a:defRPr/>
            </a:lvl3pPr>
            <a:lvl4pPr marL="1371566" indent="0">
              <a:buFont typeface="+mj-lt"/>
              <a:buNone/>
              <a:defRPr/>
            </a:lvl4pPr>
            <a:lvl5pPr marL="1828754" indent="0">
              <a:buFont typeface="+mj-lt"/>
              <a:buNone/>
              <a:defRPr/>
            </a:lvl5pPr>
          </a:lstStyle>
          <a:p>
            <a:pPr lvl="0"/>
            <a:r>
              <a:rPr lang="en-US" dirty="0"/>
              <a:t>This will be the text paragraph that will contain any of the relevant content you wish to include.</a:t>
            </a:r>
          </a:p>
        </p:txBody>
      </p:sp>
      <p:sp>
        <p:nvSpPr>
          <p:cNvPr id="22" name="Rectangle 21">
            <a:extLst>
              <a:ext uri="{FF2B5EF4-FFF2-40B4-BE49-F238E27FC236}">
                <a16:creationId xmlns:a16="http://schemas.microsoft.com/office/drawing/2014/main" id="{567E7EEA-138D-AF4B-88D3-B828601A6156}"/>
              </a:ext>
            </a:extLst>
          </p:cNvPr>
          <p:cNvSpPr/>
          <p:nvPr userDrawn="1"/>
        </p:nvSpPr>
        <p:spPr>
          <a:xfrm>
            <a:off x="0" y="6116488"/>
            <a:ext cx="12192000" cy="20104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23" name="TextBox 22">
            <a:extLst>
              <a:ext uri="{FF2B5EF4-FFF2-40B4-BE49-F238E27FC236}">
                <a16:creationId xmlns:a16="http://schemas.microsoft.com/office/drawing/2014/main" id="{7946B90C-E471-4E4E-B940-F0D466BE203D}"/>
              </a:ext>
            </a:extLst>
          </p:cNvPr>
          <p:cNvSpPr txBox="1"/>
          <p:nvPr userDrawn="1"/>
        </p:nvSpPr>
        <p:spPr>
          <a:xfrm>
            <a:off x="748023" y="6101592"/>
            <a:ext cx="4381500" cy="230832"/>
          </a:xfrm>
          <a:prstGeom prst="rect">
            <a:avLst/>
          </a:prstGeom>
          <a:noFill/>
        </p:spPr>
        <p:txBody>
          <a:bodyPr wrap="square" rtlCol="0">
            <a:spAutoFit/>
          </a:bodyPr>
          <a:lstStyle/>
          <a:p>
            <a:r>
              <a:rPr lang="en-GB" sz="900" b="0" i="0" kern="1200" dirty="0">
                <a:solidFill>
                  <a:schemeClr val="bg2"/>
                </a:solidFill>
                <a:effectLst/>
                <a:latin typeface="Arial" panose="020B0604020202020204" pitchFamily="34" charset="0"/>
                <a:ea typeface="+mn-ea"/>
                <a:cs typeface="Arial" panose="020B0604020202020204" pitchFamily="34" charset="0"/>
              </a:rPr>
              <a:t>Artificial Intelligence</a:t>
            </a:r>
            <a:endParaRPr lang="en-US" sz="900" b="0" i="0" dirty="0">
              <a:solidFill>
                <a:schemeClr val="bg2"/>
              </a:solidFill>
              <a:latin typeface="Arial" panose="020B0604020202020204" pitchFamily="34" charset="0"/>
              <a:cs typeface="Arial" panose="020B0604020202020204" pitchFamily="34" charset="0"/>
            </a:endParaRPr>
          </a:p>
        </p:txBody>
      </p:sp>
      <p:pic>
        <p:nvPicPr>
          <p:cNvPr id="10" name="Picture 27">
            <a:extLst>
              <a:ext uri="{FF2B5EF4-FFF2-40B4-BE49-F238E27FC236}">
                <a16:creationId xmlns:a16="http://schemas.microsoft.com/office/drawing/2014/main" id="{BAD1B010-875C-1E4E-8DC3-785C05A64564}"/>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231166" y="6317530"/>
            <a:ext cx="960833" cy="540469"/>
          </a:xfrm>
          <a:prstGeom prst="rect">
            <a:avLst/>
          </a:prstGeom>
        </p:spPr>
      </p:pic>
    </p:spTree>
    <p:extLst>
      <p:ext uri="{BB962C8B-B14F-4D97-AF65-F5344CB8AC3E}">
        <p14:creationId xmlns:p14="http://schemas.microsoft.com/office/powerpoint/2010/main" val="653222612"/>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tyle 4 - Large Video">
    <p:bg>
      <p:bgRef idx="1001">
        <a:schemeClr val="bg2"/>
      </p:bgRef>
    </p:bg>
    <p:spTree>
      <p:nvGrpSpPr>
        <p:cNvPr id="1" name=""/>
        <p:cNvGrpSpPr/>
        <p:nvPr/>
      </p:nvGrpSpPr>
      <p:grpSpPr>
        <a:xfrm>
          <a:off x="0" y="0"/>
          <a:ext cx="0" cy="0"/>
          <a:chOff x="0" y="0"/>
          <a:chExt cx="0" cy="0"/>
        </a:xfrm>
      </p:grpSpPr>
      <p:sp>
        <p:nvSpPr>
          <p:cNvPr id="10" name="Media Placeholder 2">
            <a:extLst>
              <a:ext uri="{FF2B5EF4-FFF2-40B4-BE49-F238E27FC236}">
                <a16:creationId xmlns:a16="http://schemas.microsoft.com/office/drawing/2014/main" id="{67FB7D94-160F-5546-8678-92B87AAADF8A}"/>
              </a:ext>
            </a:extLst>
          </p:cNvPr>
          <p:cNvSpPr>
            <a:spLocks noGrp="1"/>
          </p:cNvSpPr>
          <p:nvPr>
            <p:ph type="media" sz="quarter" idx="11" hasCustomPrompt="1"/>
          </p:nvPr>
        </p:nvSpPr>
        <p:spPr>
          <a:xfrm>
            <a:off x="0" y="1"/>
            <a:ext cx="12192000" cy="6032499"/>
          </a:xfrm>
        </p:spPr>
        <p:txBody>
          <a:bodyPr anchor="ctr" anchorCtr="1"/>
          <a:lstStyle>
            <a:lvl1pPr marL="0" indent="0">
              <a:buNone/>
              <a:defRPr b="1" i="0">
                <a:latin typeface="Arial" panose="020B0604020202020204" pitchFamily="34" charset="0"/>
                <a:cs typeface="Arial" panose="020B0604020202020204" pitchFamily="34" charset="0"/>
              </a:defRPr>
            </a:lvl1pPr>
          </a:lstStyle>
          <a:p>
            <a:r>
              <a:rPr lang="en-US" dirty="0"/>
              <a:t>Large Video Slide</a:t>
            </a:r>
          </a:p>
        </p:txBody>
      </p:sp>
      <p:sp>
        <p:nvSpPr>
          <p:cNvPr id="8" name="Rectangle 7">
            <a:extLst>
              <a:ext uri="{FF2B5EF4-FFF2-40B4-BE49-F238E27FC236}">
                <a16:creationId xmlns:a16="http://schemas.microsoft.com/office/drawing/2014/main" id="{671F266D-D992-3441-ABCF-765DFBC9B550}"/>
              </a:ext>
            </a:extLst>
          </p:cNvPr>
          <p:cNvSpPr/>
          <p:nvPr userDrawn="1"/>
        </p:nvSpPr>
        <p:spPr>
          <a:xfrm>
            <a:off x="0" y="6318421"/>
            <a:ext cx="12192000" cy="53957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pic>
        <p:nvPicPr>
          <p:cNvPr id="9" name="Picture 8">
            <a:extLst>
              <a:ext uri="{FF2B5EF4-FFF2-40B4-BE49-F238E27FC236}">
                <a16:creationId xmlns:a16="http://schemas.microsoft.com/office/drawing/2014/main" id="{41089081-C5EE-B245-94B7-3C088A4D2879}"/>
              </a:ext>
            </a:extLst>
          </p:cNvPr>
          <p:cNvPicPr>
            <a:picLocks noChangeAspect="1"/>
          </p:cNvPicPr>
          <p:nvPr userDrawn="1"/>
        </p:nvPicPr>
        <p:blipFill>
          <a:blip r:embed="rId2"/>
          <a:stretch>
            <a:fillRect/>
          </a:stretch>
        </p:blipFill>
        <p:spPr>
          <a:xfrm>
            <a:off x="838200" y="6412637"/>
            <a:ext cx="1715531" cy="357247"/>
          </a:xfrm>
          <a:prstGeom prst="rect">
            <a:avLst/>
          </a:prstGeom>
        </p:spPr>
      </p:pic>
      <p:sp>
        <p:nvSpPr>
          <p:cNvPr id="13" name="Slide Number Placeholder 4">
            <a:extLst>
              <a:ext uri="{FF2B5EF4-FFF2-40B4-BE49-F238E27FC236}">
                <a16:creationId xmlns:a16="http://schemas.microsoft.com/office/drawing/2014/main" id="{98152E68-2D01-5E45-BD46-34AC23792A83}"/>
              </a:ext>
            </a:extLst>
          </p:cNvPr>
          <p:cNvSpPr>
            <a:spLocks noGrp="1"/>
          </p:cNvSpPr>
          <p:nvPr>
            <p:ph type="sldNum" sz="quarter" idx="12"/>
          </p:nvPr>
        </p:nvSpPr>
        <p:spPr>
          <a:xfrm>
            <a:off x="9245600" y="6405648"/>
            <a:ext cx="2743200" cy="365125"/>
          </a:xfrm>
        </p:spPr>
        <p:txBody>
          <a:bodyPr/>
          <a:lstStyle>
            <a:lvl1pPr>
              <a:defRPr sz="1000" b="0" i="0">
                <a:solidFill>
                  <a:schemeClr val="bg2"/>
                </a:solidFill>
                <a:latin typeface="Arial" panose="020B0604020202020204" pitchFamily="34" charset="0"/>
                <a:cs typeface="Arial" panose="020B0604020202020204" pitchFamily="34" charset="0"/>
              </a:defRPr>
            </a:lvl1pPr>
          </a:lstStyle>
          <a:p>
            <a:fld id="{FE9C85F8-0BD3-7742-B238-5BE9A2749A8F}" type="slidenum">
              <a:rPr lang="en-US" smtClean="0"/>
              <a:pPr/>
              <a:t>‹#›</a:t>
            </a:fld>
            <a:endParaRPr lang="en-US" dirty="0"/>
          </a:p>
        </p:txBody>
      </p:sp>
    </p:spTree>
    <p:extLst>
      <p:ext uri="{BB962C8B-B14F-4D97-AF65-F5344CB8AC3E}">
        <p14:creationId xmlns:p14="http://schemas.microsoft.com/office/powerpoint/2010/main" val="368830259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tyle 4 - Applied Cyber Security">
    <p:bg>
      <p:bgRef idx="1001">
        <a:schemeClr val="bg2"/>
      </p:bgRef>
    </p:bg>
    <p:spTree>
      <p:nvGrpSpPr>
        <p:cNvPr id="1" name=""/>
        <p:cNvGrpSpPr/>
        <p:nvPr/>
      </p:nvGrpSpPr>
      <p:grpSpPr>
        <a:xfrm>
          <a:off x="0" y="0"/>
          <a:ext cx="0" cy="0"/>
          <a:chOff x="0" y="0"/>
          <a:chExt cx="0" cy="0"/>
        </a:xfrm>
      </p:grpSpPr>
      <p:sp>
        <p:nvSpPr>
          <p:cNvPr id="10" name="Media Placeholder 2">
            <a:extLst>
              <a:ext uri="{FF2B5EF4-FFF2-40B4-BE49-F238E27FC236}">
                <a16:creationId xmlns:a16="http://schemas.microsoft.com/office/drawing/2014/main" id="{67FB7D94-160F-5546-8678-92B87AAADF8A}"/>
              </a:ext>
            </a:extLst>
          </p:cNvPr>
          <p:cNvSpPr>
            <a:spLocks noGrp="1"/>
          </p:cNvSpPr>
          <p:nvPr>
            <p:ph type="media" sz="quarter" idx="11" hasCustomPrompt="1"/>
          </p:nvPr>
        </p:nvSpPr>
        <p:spPr>
          <a:xfrm>
            <a:off x="0" y="1"/>
            <a:ext cx="12192000" cy="6032499"/>
          </a:xfrm>
        </p:spPr>
        <p:txBody>
          <a:bodyPr anchor="ctr" anchorCtr="1"/>
          <a:lstStyle>
            <a:lvl1pPr marL="0" indent="0">
              <a:buNone/>
              <a:defRPr b="1" i="0">
                <a:latin typeface="Arial" panose="020B0604020202020204" pitchFamily="34" charset="0"/>
                <a:cs typeface="Arial" panose="020B0604020202020204" pitchFamily="34" charset="0"/>
              </a:defRPr>
            </a:lvl1pPr>
          </a:lstStyle>
          <a:p>
            <a:r>
              <a:rPr lang="en-US" dirty="0"/>
              <a:t>Large Video Slide</a:t>
            </a:r>
          </a:p>
        </p:txBody>
      </p:sp>
      <p:sp>
        <p:nvSpPr>
          <p:cNvPr id="13" name="Rectangle 12">
            <a:extLst>
              <a:ext uri="{FF2B5EF4-FFF2-40B4-BE49-F238E27FC236}">
                <a16:creationId xmlns:a16="http://schemas.microsoft.com/office/drawing/2014/main" id="{E5588388-8E17-AC48-B535-A887A8CDD8AC}"/>
              </a:ext>
            </a:extLst>
          </p:cNvPr>
          <p:cNvSpPr/>
          <p:nvPr userDrawn="1"/>
        </p:nvSpPr>
        <p:spPr>
          <a:xfrm>
            <a:off x="0" y="6318421"/>
            <a:ext cx="12192000" cy="53957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pic>
        <p:nvPicPr>
          <p:cNvPr id="14" name="Picture 13">
            <a:extLst>
              <a:ext uri="{FF2B5EF4-FFF2-40B4-BE49-F238E27FC236}">
                <a16:creationId xmlns:a16="http://schemas.microsoft.com/office/drawing/2014/main" id="{F8B05265-4BCD-B145-AF50-EAEF0E6DE348}"/>
              </a:ext>
            </a:extLst>
          </p:cNvPr>
          <p:cNvPicPr>
            <a:picLocks noChangeAspect="1"/>
          </p:cNvPicPr>
          <p:nvPr userDrawn="1"/>
        </p:nvPicPr>
        <p:blipFill>
          <a:blip r:embed="rId2"/>
          <a:stretch>
            <a:fillRect/>
          </a:stretch>
        </p:blipFill>
        <p:spPr>
          <a:xfrm>
            <a:off x="838200" y="6412637"/>
            <a:ext cx="1715531" cy="357247"/>
          </a:xfrm>
          <a:prstGeom prst="rect">
            <a:avLst/>
          </a:prstGeom>
        </p:spPr>
      </p:pic>
      <p:sp>
        <p:nvSpPr>
          <p:cNvPr id="15" name="Slide Number Placeholder 4">
            <a:extLst>
              <a:ext uri="{FF2B5EF4-FFF2-40B4-BE49-F238E27FC236}">
                <a16:creationId xmlns:a16="http://schemas.microsoft.com/office/drawing/2014/main" id="{4B2E6269-A86F-B949-9D7E-7423C5F1C150}"/>
              </a:ext>
            </a:extLst>
          </p:cNvPr>
          <p:cNvSpPr>
            <a:spLocks noGrp="1"/>
          </p:cNvSpPr>
          <p:nvPr>
            <p:ph type="sldNum" sz="quarter" idx="12"/>
          </p:nvPr>
        </p:nvSpPr>
        <p:spPr>
          <a:xfrm>
            <a:off x="9245600" y="6405648"/>
            <a:ext cx="2743200" cy="365125"/>
          </a:xfrm>
        </p:spPr>
        <p:txBody>
          <a:bodyPr/>
          <a:lstStyle>
            <a:lvl1pPr>
              <a:defRPr sz="1000" b="0" i="0">
                <a:solidFill>
                  <a:schemeClr val="bg2"/>
                </a:solidFill>
                <a:latin typeface="Arial" panose="020B0604020202020204" pitchFamily="34" charset="0"/>
                <a:cs typeface="Arial" panose="020B0604020202020204" pitchFamily="34" charset="0"/>
              </a:defRPr>
            </a:lvl1pPr>
          </a:lstStyle>
          <a:p>
            <a:fld id="{FE9C85F8-0BD3-7742-B238-5BE9A2749A8F}" type="slidenum">
              <a:rPr lang="en-US" smtClean="0"/>
              <a:pPr/>
              <a:t>‹#›</a:t>
            </a:fld>
            <a:endParaRPr lang="en-US" dirty="0"/>
          </a:p>
        </p:txBody>
      </p:sp>
      <p:sp>
        <p:nvSpPr>
          <p:cNvPr id="16" name="Rectangle 15">
            <a:extLst>
              <a:ext uri="{FF2B5EF4-FFF2-40B4-BE49-F238E27FC236}">
                <a16:creationId xmlns:a16="http://schemas.microsoft.com/office/drawing/2014/main" id="{4CBA36E4-8945-8C4C-959C-F6AB2DB27E71}"/>
              </a:ext>
            </a:extLst>
          </p:cNvPr>
          <p:cNvSpPr/>
          <p:nvPr userDrawn="1"/>
        </p:nvSpPr>
        <p:spPr>
          <a:xfrm>
            <a:off x="0" y="6116488"/>
            <a:ext cx="12192000" cy="20104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17" name="TextBox 16">
            <a:extLst>
              <a:ext uri="{FF2B5EF4-FFF2-40B4-BE49-F238E27FC236}">
                <a16:creationId xmlns:a16="http://schemas.microsoft.com/office/drawing/2014/main" id="{57C189E4-9CEB-B945-9CBB-B1ECA6E80251}"/>
              </a:ext>
            </a:extLst>
          </p:cNvPr>
          <p:cNvSpPr txBox="1"/>
          <p:nvPr userDrawn="1"/>
        </p:nvSpPr>
        <p:spPr>
          <a:xfrm>
            <a:off x="748023" y="6101592"/>
            <a:ext cx="4381500" cy="230832"/>
          </a:xfrm>
          <a:prstGeom prst="rect">
            <a:avLst/>
          </a:prstGeom>
          <a:noFill/>
        </p:spPr>
        <p:txBody>
          <a:bodyPr wrap="square" rtlCol="0">
            <a:spAutoFit/>
          </a:bodyPr>
          <a:lstStyle/>
          <a:p>
            <a:r>
              <a:rPr lang="en-GB" sz="900" b="0" i="0" kern="1200" dirty="0">
                <a:solidFill>
                  <a:schemeClr val="bg2"/>
                </a:solidFill>
                <a:effectLst/>
                <a:latin typeface="Arial" panose="020B0604020202020204" pitchFamily="34" charset="0"/>
                <a:ea typeface="+mn-ea"/>
                <a:cs typeface="Arial" panose="020B0604020202020204" pitchFamily="34" charset="0"/>
              </a:rPr>
              <a:t>Applied Cyber Security</a:t>
            </a:r>
            <a:endParaRPr lang="en-US" sz="900" b="0" i="0" dirty="0">
              <a:solidFill>
                <a:schemeClr val="bg2"/>
              </a:solidFill>
              <a:latin typeface="Arial" panose="020B0604020202020204" pitchFamily="34" charset="0"/>
              <a:cs typeface="Arial" panose="020B0604020202020204" pitchFamily="34" charset="0"/>
            </a:endParaRPr>
          </a:p>
        </p:txBody>
      </p:sp>
      <p:pic>
        <p:nvPicPr>
          <p:cNvPr id="11" name="Picture 28">
            <a:extLst>
              <a:ext uri="{FF2B5EF4-FFF2-40B4-BE49-F238E27FC236}">
                <a16:creationId xmlns:a16="http://schemas.microsoft.com/office/drawing/2014/main" id="{3504EB53-6838-774A-BC53-AD9DCA37594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237912" y="6321324"/>
            <a:ext cx="954088" cy="536674"/>
          </a:xfrm>
          <a:prstGeom prst="rect">
            <a:avLst/>
          </a:prstGeom>
        </p:spPr>
      </p:pic>
    </p:spTree>
    <p:extLst>
      <p:ext uri="{BB962C8B-B14F-4D97-AF65-F5344CB8AC3E}">
        <p14:creationId xmlns:p14="http://schemas.microsoft.com/office/powerpoint/2010/main" val="2797769389"/>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tyle 4 - Electronics ">
    <p:bg>
      <p:bgRef idx="1001">
        <a:schemeClr val="bg2"/>
      </p:bgRef>
    </p:bg>
    <p:spTree>
      <p:nvGrpSpPr>
        <p:cNvPr id="1" name=""/>
        <p:cNvGrpSpPr/>
        <p:nvPr/>
      </p:nvGrpSpPr>
      <p:grpSpPr>
        <a:xfrm>
          <a:off x="0" y="0"/>
          <a:ext cx="0" cy="0"/>
          <a:chOff x="0" y="0"/>
          <a:chExt cx="0" cy="0"/>
        </a:xfrm>
      </p:grpSpPr>
      <p:sp>
        <p:nvSpPr>
          <p:cNvPr id="10" name="Media Placeholder 2">
            <a:extLst>
              <a:ext uri="{FF2B5EF4-FFF2-40B4-BE49-F238E27FC236}">
                <a16:creationId xmlns:a16="http://schemas.microsoft.com/office/drawing/2014/main" id="{67FB7D94-160F-5546-8678-92B87AAADF8A}"/>
              </a:ext>
            </a:extLst>
          </p:cNvPr>
          <p:cNvSpPr>
            <a:spLocks noGrp="1"/>
          </p:cNvSpPr>
          <p:nvPr>
            <p:ph type="media" sz="quarter" idx="11" hasCustomPrompt="1"/>
          </p:nvPr>
        </p:nvSpPr>
        <p:spPr>
          <a:xfrm>
            <a:off x="0" y="1"/>
            <a:ext cx="12192000" cy="6032499"/>
          </a:xfrm>
        </p:spPr>
        <p:txBody>
          <a:bodyPr anchor="ctr" anchorCtr="1"/>
          <a:lstStyle>
            <a:lvl1pPr marL="0" indent="0">
              <a:buNone/>
              <a:defRPr b="1" i="0">
                <a:latin typeface="Arial" panose="020B0604020202020204" pitchFamily="34" charset="0"/>
                <a:cs typeface="Arial" panose="020B0604020202020204" pitchFamily="34" charset="0"/>
              </a:defRPr>
            </a:lvl1pPr>
          </a:lstStyle>
          <a:p>
            <a:r>
              <a:rPr lang="en-US" dirty="0"/>
              <a:t>Large Video Slide</a:t>
            </a:r>
          </a:p>
        </p:txBody>
      </p:sp>
      <p:sp>
        <p:nvSpPr>
          <p:cNvPr id="13" name="Rectangle 12">
            <a:extLst>
              <a:ext uri="{FF2B5EF4-FFF2-40B4-BE49-F238E27FC236}">
                <a16:creationId xmlns:a16="http://schemas.microsoft.com/office/drawing/2014/main" id="{366AEB15-587A-694E-AC10-60660C962F86}"/>
              </a:ext>
            </a:extLst>
          </p:cNvPr>
          <p:cNvSpPr/>
          <p:nvPr userDrawn="1"/>
        </p:nvSpPr>
        <p:spPr>
          <a:xfrm>
            <a:off x="0" y="6318421"/>
            <a:ext cx="12192000" cy="53957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pic>
        <p:nvPicPr>
          <p:cNvPr id="14" name="Picture 13">
            <a:extLst>
              <a:ext uri="{FF2B5EF4-FFF2-40B4-BE49-F238E27FC236}">
                <a16:creationId xmlns:a16="http://schemas.microsoft.com/office/drawing/2014/main" id="{3F3F42E3-CEEB-1443-B0D7-5D1E86201854}"/>
              </a:ext>
            </a:extLst>
          </p:cNvPr>
          <p:cNvPicPr>
            <a:picLocks noChangeAspect="1"/>
          </p:cNvPicPr>
          <p:nvPr userDrawn="1"/>
        </p:nvPicPr>
        <p:blipFill>
          <a:blip r:embed="rId2"/>
          <a:stretch>
            <a:fillRect/>
          </a:stretch>
        </p:blipFill>
        <p:spPr>
          <a:xfrm>
            <a:off x="838200" y="6412637"/>
            <a:ext cx="1715531" cy="357247"/>
          </a:xfrm>
          <a:prstGeom prst="rect">
            <a:avLst/>
          </a:prstGeom>
        </p:spPr>
      </p:pic>
      <p:sp>
        <p:nvSpPr>
          <p:cNvPr id="15" name="Slide Number Placeholder 4">
            <a:extLst>
              <a:ext uri="{FF2B5EF4-FFF2-40B4-BE49-F238E27FC236}">
                <a16:creationId xmlns:a16="http://schemas.microsoft.com/office/drawing/2014/main" id="{DA5306F7-D9A0-1645-8D17-440F1A0FD9A5}"/>
              </a:ext>
            </a:extLst>
          </p:cNvPr>
          <p:cNvSpPr>
            <a:spLocks noGrp="1"/>
          </p:cNvSpPr>
          <p:nvPr>
            <p:ph type="sldNum" sz="quarter" idx="12"/>
          </p:nvPr>
        </p:nvSpPr>
        <p:spPr>
          <a:xfrm>
            <a:off x="9245600" y="6405648"/>
            <a:ext cx="2743200" cy="365125"/>
          </a:xfrm>
        </p:spPr>
        <p:txBody>
          <a:bodyPr/>
          <a:lstStyle>
            <a:lvl1pPr>
              <a:defRPr sz="1000" b="0" i="0">
                <a:solidFill>
                  <a:schemeClr val="bg2"/>
                </a:solidFill>
                <a:latin typeface="Arial" panose="020B0604020202020204" pitchFamily="34" charset="0"/>
                <a:cs typeface="Arial" panose="020B0604020202020204" pitchFamily="34" charset="0"/>
              </a:defRPr>
            </a:lvl1pPr>
          </a:lstStyle>
          <a:p>
            <a:fld id="{FE9C85F8-0BD3-7742-B238-5BE9A2749A8F}" type="slidenum">
              <a:rPr lang="en-US" smtClean="0"/>
              <a:pPr/>
              <a:t>‹#›</a:t>
            </a:fld>
            <a:endParaRPr lang="en-US" dirty="0"/>
          </a:p>
        </p:txBody>
      </p:sp>
      <p:sp>
        <p:nvSpPr>
          <p:cNvPr id="16" name="Rectangle 15">
            <a:extLst>
              <a:ext uri="{FF2B5EF4-FFF2-40B4-BE49-F238E27FC236}">
                <a16:creationId xmlns:a16="http://schemas.microsoft.com/office/drawing/2014/main" id="{8990C9AC-F411-054C-A4D7-061BE7E3A617}"/>
              </a:ext>
            </a:extLst>
          </p:cNvPr>
          <p:cNvSpPr/>
          <p:nvPr userDrawn="1"/>
        </p:nvSpPr>
        <p:spPr>
          <a:xfrm>
            <a:off x="0" y="6116488"/>
            <a:ext cx="12192000" cy="20104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17" name="TextBox 16">
            <a:extLst>
              <a:ext uri="{FF2B5EF4-FFF2-40B4-BE49-F238E27FC236}">
                <a16:creationId xmlns:a16="http://schemas.microsoft.com/office/drawing/2014/main" id="{6D5F13E7-5ECE-4944-ABB6-F0D32D60702B}"/>
              </a:ext>
            </a:extLst>
          </p:cNvPr>
          <p:cNvSpPr txBox="1"/>
          <p:nvPr userDrawn="1"/>
        </p:nvSpPr>
        <p:spPr>
          <a:xfrm>
            <a:off x="748023" y="6101592"/>
            <a:ext cx="4381500" cy="230832"/>
          </a:xfrm>
          <a:prstGeom prst="rect">
            <a:avLst/>
          </a:prstGeom>
          <a:noFill/>
        </p:spPr>
        <p:txBody>
          <a:bodyPr wrap="square" rtlCol="0">
            <a:spAutoFit/>
          </a:bodyPr>
          <a:lstStyle/>
          <a:p>
            <a:r>
              <a:rPr lang="en-GB" sz="900" b="0" i="0" kern="1200" dirty="0">
                <a:solidFill>
                  <a:schemeClr val="bg2"/>
                </a:solidFill>
                <a:effectLst/>
                <a:latin typeface="Arial" panose="020B0604020202020204" pitchFamily="34" charset="0"/>
                <a:ea typeface="+mn-ea"/>
                <a:cs typeface="Arial" panose="020B0604020202020204" pitchFamily="34" charset="0"/>
              </a:rPr>
              <a:t>Electronics</a:t>
            </a:r>
            <a:endParaRPr lang="en-US" sz="900" b="0" i="0" dirty="0">
              <a:solidFill>
                <a:schemeClr val="bg2"/>
              </a:solidFill>
              <a:latin typeface="Arial" panose="020B0604020202020204" pitchFamily="34" charset="0"/>
              <a:cs typeface="Arial" panose="020B0604020202020204" pitchFamily="34" charset="0"/>
            </a:endParaRPr>
          </a:p>
        </p:txBody>
      </p:sp>
      <p:pic>
        <p:nvPicPr>
          <p:cNvPr id="11" name="Picture 26">
            <a:extLst>
              <a:ext uri="{FF2B5EF4-FFF2-40B4-BE49-F238E27FC236}">
                <a16:creationId xmlns:a16="http://schemas.microsoft.com/office/drawing/2014/main" id="{ED52EE5E-8337-6A49-982A-EDDE681B663F}"/>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231164" y="6317530"/>
            <a:ext cx="960835" cy="540470"/>
          </a:xfrm>
          <a:prstGeom prst="rect">
            <a:avLst/>
          </a:prstGeom>
        </p:spPr>
      </p:pic>
    </p:spTree>
    <p:extLst>
      <p:ext uri="{BB962C8B-B14F-4D97-AF65-F5344CB8AC3E}">
        <p14:creationId xmlns:p14="http://schemas.microsoft.com/office/powerpoint/2010/main" val="2063332716"/>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tyle 4 - Software Development">
    <p:bg>
      <p:bgRef idx="1001">
        <a:schemeClr val="bg2"/>
      </p:bgRef>
    </p:bg>
    <p:spTree>
      <p:nvGrpSpPr>
        <p:cNvPr id="1" name=""/>
        <p:cNvGrpSpPr/>
        <p:nvPr/>
      </p:nvGrpSpPr>
      <p:grpSpPr>
        <a:xfrm>
          <a:off x="0" y="0"/>
          <a:ext cx="0" cy="0"/>
          <a:chOff x="0" y="0"/>
          <a:chExt cx="0" cy="0"/>
        </a:xfrm>
      </p:grpSpPr>
      <p:sp>
        <p:nvSpPr>
          <p:cNvPr id="10" name="Media Placeholder 2">
            <a:extLst>
              <a:ext uri="{FF2B5EF4-FFF2-40B4-BE49-F238E27FC236}">
                <a16:creationId xmlns:a16="http://schemas.microsoft.com/office/drawing/2014/main" id="{67FB7D94-160F-5546-8678-92B87AAADF8A}"/>
              </a:ext>
            </a:extLst>
          </p:cNvPr>
          <p:cNvSpPr>
            <a:spLocks noGrp="1"/>
          </p:cNvSpPr>
          <p:nvPr>
            <p:ph type="media" sz="quarter" idx="11" hasCustomPrompt="1"/>
          </p:nvPr>
        </p:nvSpPr>
        <p:spPr>
          <a:xfrm>
            <a:off x="0" y="1"/>
            <a:ext cx="12192000" cy="6032499"/>
          </a:xfrm>
        </p:spPr>
        <p:txBody>
          <a:bodyPr anchor="ctr" anchorCtr="1"/>
          <a:lstStyle>
            <a:lvl1pPr marL="0" indent="0">
              <a:buNone/>
              <a:defRPr b="1" i="0">
                <a:latin typeface="Arial" panose="020B0604020202020204" pitchFamily="34" charset="0"/>
                <a:cs typeface="Arial" panose="020B0604020202020204" pitchFamily="34" charset="0"/>
              </a:defRPr>
            </a:lvl1pPr>
          </a:lstStyle>
          <a:p>
            <a:r>
              <a:rPr lang="en-US" dirty="0"/>
              <a:t>Large Video Slide</a:t>
            </a:r>
          </a:p>
        </p:txBody>
      </p:sp>
      <p:sp>
        <p:nvSpPr>
          <p:cNvPr id="13" name="Rectangle 12">
            <a:extLst>
              <a:ext uri="{FF2B5EF4-FFF2-40B4-BE49-F238E27FC236}">
                <a16:creationId xmlns:a16="http://schemas.microsoft.com/office/drawing/2014/main" id="{148CF9F3-B8E4-274D-8CC8-2C2EFEF89A26}"/>
              </a:ext>
            </a:extLst>
          </p:cNvPr>
          <p:cNvSpPr/>
          <p:nvPr userDrawn="1"/>
        </p:nvSpPr>
        <p:spPr>
          <a:xfrm>
            <a:off x="0" y="6318421"/>
            <a:ext cx="12192000" cy="53957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pic>
        <p:nvPicPr>
          <p:cNvPr id="14" name="Picture 13">
            <a:extLst>
              <a:ext uri="{FF2B5EF4-FFF2-40B4-BE49-F238E27FC236}">
                <a16:creationId xmlns:a16="http://schemas.microsoft.com/office/drawing/2014/main" id="{E50F25FC-FAD9-7B44-9683-30393BA0FF36}"/>
              </a:ext>
            </a:extLst>
          </p:cNvPr>
          <p:cNvPicPr>
            <a:picLocks noChangeAspect="1"/>
          </p:cNvPicPr>
          <p:nvPr userDrawn="1"/>
        </p:nvPicPr>
        <p:blipFill>
          <a:blip r:embed="rId2"/>
          <a:stretch>
            <a:fillRect/>
          </a:stretch>
        </p:blipFill>
        <p:spPr>
          <a:xfrm>
            <a:off x="838200" y="6412637"/>
            <a:ext cx="1715531" cy="357247"/>
          </a:xfrm>
          <a:prstGeom prst="rect">
            <a:avLst/>
          </a:prstGeom>
        </p:spPr>
      </p:pic>
      <p:sp>
        <p:nvSpPr>
          <p:cNvPr id="15" name="Slide Number Placeholder 4">
            <a:extLst>
              <a:ext uri="{FF2B5EF4-FFF2-40B4-BE49-F238E27FC236}">
                <a16:creationId xmlns:a16="http://schemas.microsoft.com/office/drawing/2014/main" id="{44A18C4A-239E-6646-894D-E86F8FF55491}"/>
              </a:ext>
            </a:extLst>
          </p:cNvPr>
          <p:cNvSpPr>
            <a:spLocks noGrp="1"/>
          </p:cNvSpPr>
          <p:nvPr>
            <p:ph type="sldNum" sz="quarter" idx="12"/>
          </p:nvPr>
        </p:nvSpPr>
        <p:spPr>
          <a:xfrm>
            <a:off x="9245600" y="6405648"/>
            <a:ext cx="2743200" cy="365125"/>
          </a:xfrm>
        </p:spPr>
        <p:txBody>
          <a:bodyPr/>
          <a:lstStyle>
            <a:lvl1pPr>
              <a:defRPr sz="1000" b="0" i="0">
                <a:solidFill>
                  <a:schemeClr val="bg2"/>
                </a:solidFill>
                <a:latin typeface="Arial" panose="020B0604020202020204" pitchFamily="34" charset="0"/>
                <a:cs typeface="Arial" panose="020B0604020202020204" pitchFamily="34" charset="0"/>
              </a:defRPr>
            </a:lvl1pPr>
          </a:lstStyle>
          <a:p>
            <a:fld id="{FE9C85F8-0BD3-7742-B238-5BE9A2749A8F}" type="slidenum">
              <a:rPr lang="en-US" smtClean="0"/>
              <a:pPr/>
              <a:t>‹#›</a:t>
            </a:fld>
            <a:endParaRPr lang="en-US" dirty="0"/>
          </a:p>
        </p:txBody>
      </p:sp>
      <p:sp>
        <p:nvSpPr>
          <p:cNvPr id="16" name="Rectangle 15">
            <a:extLst>
              <a:ext uri="{FF2B5EF4-FFF2-40B4-BE49-F238E27FC236}">
                <a16:creationId xmlns:a16="http://schemas.microsoft.com/office/drawing/2014/main" id="{3D72847E-7523-F644-86EF-91CE74188A46}"/>
              </a:ext>
            </a:extLst>
          </p:cNvPr>
          <p:cNvSpPr/>
          <p:nvPr userDrawn="1"/>
        </p:nvSpPr>
        <p:spPr>
          <a:xfrm>
            <a:off x="0" y="6116488"/>
            <a:ext cx="12192000" cy="201043"/>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17" name="TextBox 16">
            <a:extLst>
              <a:ext uri="{FF2B5EF4-FFF2-40B4-BE49-F238E27FC236}">
                <a16:creationId xmlns:a16="http://schemas.microsoft.com/office/drawing/2014/main" id="{52706D78-F89A-3E4F-BC2C-ED1DE2DF9F8A}"/>
              </a:ext>
            </a:extLst>
          </p:cNvPr>
          <p:cNvSpPr txBox="1"/>
          <p:nvPr userDrawn="1"/>
        </p:nvSpPr>
        <p:spPr>
          <a:xfrm>
            <a:off x="748023" y="6101592"/>
            <a:ext cx="4381500" cy="230832"/>
          </a:xfrm>
          <a:prstGeom prst="rect">
            <a:avLst/>
          </a:prstGeom>
          <a:noFill/>
        </p:spPr>
        <p:txBody>
          <a:bodyPr wrap="square" rtlCol="0">
            <a:spAutoFit/>
          </a:bodyPr>
          <a:lstStyle/>
          <a:p>
            <a:r>
              <a:rPr lang="en-GB" sz="900" b="0" i="0" kern="1200" dirty="0">
                <a:solidFill>
                  <a:schemeClr val="bg2"/>
                </a:solidFill>
                <a:effectLst/>
                <a:latin typeface="Arial" panose="020B0604020202020204" pitchFamily="34" charset="0"/>
                <a:ea typeface="+mn-ea"/>
                <a:cs typeface="Arial" panose="020B0604020202020204" pitchFamily="34" charset="0"/>
              </a:rPr>
              <a:t>Software Development</a:t>
            </a:r>
            <a:endParaRPr lang="en-US" sz="900" b="0" i="0" dirty="0">
              <a:solidFill>
                <a:schemeClr val="bg2"/>
              </a:solidFill>
              <a:latin typeface="Arial" panose="020B0604020202020204" pitchFamily="34" charset="0"/>
              <a:cs typeface="Arial" panose="020B0604020202020204" pitchFamily="34" charset="0"/>
            </a:endParaRPr>
          </a:p>
        </p:txBody>
      </p:sp>
      <p:pic>
        <p:nvPicPr>
          <p:cNvPr id="9" name="Picture 26">
            <a:extLst>
              <a:ext uri="{FF2B5EF4-FFF2-40B4-BE49-F238E27FC236}">
                <a16:creationId xmlns:a16="http://schemas.microsoft.com/office/drawing/2014/main" id="{5BB32931-9539-3B42-AE80-DC5487C8BE3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231166" y="6317530"/>
            <a:ext cx="960833" cy="540469"/>
          </a:xfrm>
          <a:prstGeom prst="rect">
            <a:avLst/>
          </a:prstGeom>
        </p:spPr>
      </p:pic>
    </p:spTree>
    <p:extLst>
      <p:ext uri="{BB962C8B-B14F-4D97-AF65-F5344CB8AC3E}">
        <p14:creationId xmlns:p14="http://schemas.microsoft.com/office/powerpoint/2010/main" val="4140538497"/>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tyle 4 - Artificial Intelligence">
    <p:bg>
      <p:bgRef idx="1001">
        <a:schemeClr val="bg2"/>
      </p:bgRef>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9E7CF64-9027-6A41-BEB4-7FCDFEEFAD67}"/>
              </a:ext>
            </a:extLst>
          </p:cNvPr>
          <p:cNvSpPr/>
          <p:nvPr userDrawn="1"/>
        </p:nvSpPr>
        <p:spPr>
          <a:xfrm>
            <a:off x="0" y="6318421"/>
            <a:ext cx="12192000" cy="53957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pic>
        <p:nvPicPr>
          <p:cNvPr id="14" name="Picture 13">
            <a:extLst>
              <a:ext uri="{FF2B5EF4-FFF2-40B4-BE49-F238E27FC236}">
                <a16:creationId xmlns:a16="http://schemas.microsoft.com/office/drawing/2014/main" id="{F7C53E9F-5D79-F743-B97F-3C69460F6D2F}"/>
              </a:ext>
            </a:extLst>
          </p:cNvPr>
          <p:cNvPicPr>
            <a:picLocks noChangeAspect="1"/>
          </p:cNvPicPr>
          <p:nvPr userDrawn="1"/>
        </p:nvPicPr>
        <p:blipFill>
          <a:blip r:embed="rId2"/>
          <a:stretch>
            <a:fillRect/>
          </a:stretch>
        </p:blipFill>
        <p:spPr>
          <a:xfrm>
            <a:off x="838200" y="6412637"/>
            <a:ext cx="1715531" cy="357247"/>
          </a:xfrm>
          <a:prstGeom prst="rect">
            <a:avLst/>
          </a:prstGeom>
        </p:spPr>
      </p:pic>
      <p:sp>
        <p:nvSpPr>
          <p:cNvPr id="15" name="Slide Number Placeholder 4">
            <a:extLst>
              <a:ext uri="{FF2B5EF4-FFF2-40B4-BE49-F238E27FC236}">
                <a16:creationId xmlns:a16="http://schemas.microsoft.com/office/drawing/2014/main" id="{3F99380F-B168-1D4A-9B76-1A6B06ABD1F8}"/>
              </a:ext>
            </a:extLst>
          </p:cNvPr>
          <p:cNvSpPr>
            <a:spLocks noGrp="1"/>
          </p:cNvSpPr>
          <p:nvPr>
            <p:ph type="sldNum" sz="quarter" idx="12"/>
          </p:nvPr>
        </p:nvSpPr>
        <p:spPr>
          <a:xfrm>
            <a:off x="9245600" y="6405648"/>
            <a:ext cx="2743200" cy="365125"/>
          </a:xfrm>
        </p:spPr>
        <p:txBody>
          <a:bodyPr/>
          <a:lstStyle>
            <a:lvl1pPr>
              <a:defRPr sz="1000" b="0" i="0">
                <a:solidFill>
                  <a:schemeClr val="bg2"/>
                </a:solidFill>
                <a:latin typeface="Arial" panose="020B0604020202020204" pitchFamily="34" charset="0"/>
                <a:cs typeface="Arial" panose="020B0604020202020204" pitchFamily="34" charset="0"/>
              </a:defRPr>
            </a:lvl1pPr>
          </a:lstStyle>
          <a:p>
            <a:fld id="{FE9C85F8-0BD3-7742-B238-5BE9A2749A8F}" type="slidenum">
              <a:rPr lang="en-US" smtClean="0"/>
              <a:pPr/>
              <a:t>‹#›</a:t>
            </a:fld>
            <a:endParaRPr lang="en-US" dirty="0"/>
          </a:p>
        </p:txBody>
      </p:sp>
      <p:sp>
        <p:nvSpPr>
          <p:cNvPr id="16" name="Rectangle 15">
            <a:extLst>
              <a:ext uri="{FF2B5EF4-FFF2-40B4-BE49-F238E27FC236}">
                <a16:creationId xmlns:a16="http://schemas.microsoft.com/office/drawing/2014/main" id="{1FE452CF-3717-8D4C-949F-2908E43EBB4B}"/>
              </a:ext>
            </a:extLst>
          </p:cNvPr>
          <p:cNvSpPr/>
          <p:nvPr userDrawn="1"/>
        </p:nvSpPr>
        <p:spPr>
          <a:xfrm>
            <a:off x="0" y="6116488"/>
            <a:ext cx="12192000" cy="20104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17" name="TextBox 16">
            <a:extLst>
              <a:ext uri="{FF2B5EF4-FFF2-40B4-BE49-F238E27FC236}">
                <a16:creationId xmlns:a16="http://schemas.microsoft.com/office/drawing/2014/main" id="{299ECA93-E5E4-4246-8555-E9A3B66FCCDC}"/>
              </a:ext>
            </a:extLst>
          </p:cNvPr>
          <p:cNvSpPr txBox="1"/>
          <p:nvPr userDrawn="1"/>
        </p:nvSpPr>
        <p:spPr>
          <a:xfrm>
            <a:off x="748023" y="6101592"/>
            <a:ext cx="4381500" cy="230832"/>
          </a:xfrm>
          <a:prstGeom prst="rect">
            <a:avLst/>
          </a:prstGeom>
          <a:noFill/>
        </p:spPr>
        <p:txBody>
          <a:bodyPr wrap="square" rtlCol="0">
            <a:spAutoFit/>
          </a:bodyPr>
          <a:lstStyle/>
          <a:p>
            <a:r>
              <a:rPr lang="en-GB" sz="900" b="0" i="0" kern="1200" dirty="0">
                <a:solidFill>
                  <a:schemeClr val="bg2"/>
                </a:solidFill>
                <a:effectLst/>
                <a:latin typeface="Arial" panose="020B0604020202020204" pitchFamily="34" charset="0"/>
                <a:ea typeface="+mn-ea"/>
                <a:cs typeface="Arial" panose="020B0604020202020204" pitchFamily="34" charset="0"/>
              </a:rPr>
              <a:t>Artificial Intelligence</a:t>
            </a:r>
            <a:endParaRPr lang="en-US" sz="900" b="0" i="0" dirty="0">
              <a:solidFill>
                <a:schemeClr val="bg2"/>
              </a:solidFill>
              <a:latin typeface="Arial" panose="020B0604020202020204" pitchFamily="34" charset="0"/>
              <a:cs typeface="Arial" panose="020B0604020202020204" pitchFamily="34" charset="0"/>
            </a:endParaRPr>
          </a:p>
        </p:txBody>
      </p:sp>
      <p:sp>
        <p:nvSpPr>
          <p:cNvPr id="18" name="Media Placeholder 2">
            <a:extLst>
              <a:ext uri="{FF2B5EF4-FFF2-40B4-BE49-F238E27FC236}">
                <a16:creationId xmlns:a16="http://schemas.microsoft.com/office/drawing/2014/main" id="{545ECFBE-7059-B34E-9A1E-F2F7BBBE1F22}"/>
              </a:ext>
            </a:extLst>
          </p:cNvPr>
          <p:cNvSpPr>
            <a:spLocks noGrp="1"/>
          </p:cNvSpPr>
          <p:nvPr>
            <p:ph type="media" sz="quarter" idx="11" hasCustomPrompt="1"/>
          </p:nvPr>
        </p:nvSpPr>
        <p:spPr>
          <a:xfrm>
            <a:off x="0" y="1"/>
            <a:ext cx="12192000" cy="6032499"/>
          </a:xfrm>
        </p:spPr>
        <p:txBody>
          <a:bodyPr anchor="ctr" anchorCtr="1"/>
          <a:lstStyle>
            <a:lvl1pPr marL="0" indent="0">
              <a:buNone/>
              <a:defRPr b="1" i="0">
                <a:latin typeface="Arial" panose="020B0604020202020204" pitchFamily="34" charset="0"/>
                <a:cs typeface="Arial" panose="020B0604020202020204" pitchFamily="34" charset="0"/>
              </a:defRPr>
            </a:lvl1pPr>
          </a:lstStyle>
          <a:p>
            <a:r>
              <a:rPr lang="en-US" dirty="0"/>
              <a:t>Large Video Slide</a:t>
            </a:r>
          </a:p>
        </p:txBody>
      </p:sp>
      <p:pic>
        <p:nvPicPr>
          <p:cNvPr id="9" name="Picture 27">
            <a:extLst>
              <a:ext uri="{FF2B5EF4-FFF2-40B4-BE49-F238E27FC236}">
                <a16:creationId xmlns:a16="http://schemas.microsoft.com/office/drawing/2014/main" id="{4546E82E-DAED-F648-A4B4-C66687E709F8}"/>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231166" y="6317530"/>
            <a:ext cx="960833" cy="540469"/>
          </a:xfrm>
          <a:prstGeom prst="rect">
            <a:avLst/>
          </a:prstGeom>
        </p:spPr>
      </p:pic>
    </p:spTree>
    <p:extLst>
      <p:ext uri="{BB962C8B-B14F-4D97-AF65-F5344CB8AC3E}">
        <p14:creationId xmlns:p14="http://schemas.microsoft.com/office/powerpoint/2010/main" val="2713788045"/>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tyle 5 - Left Text / Right Video">
    <p:bg>
      <p:bgRef idx="1001">
        <a:schemeClr val="bg2"/>
      </p:bgRef>
    </p:bg>
    <p:spTree>
      <p:nvGrpSpPr>
        <p:cNvPr id="1" name=""/>
        <p:cNvGrpSpPr/>
        <p:nvPr/>
      </p:nvGrpSpPr>
      <p:grpSpPr>
        <a:xfrm>
          <a:off x="0" y="0"/>
          <a:ext cx="0" cy="0"/>
          <a:chOff x="0" y="0"/>
          <a:chExt cx="0" cy="0"/>
        </a:xfrm>
      </p:grpSpPr>
      <p:sp>
        <p:nvSpPr>
          <p:cNvPr id="3" name="Media Placeholder 2">
            <a:extLst>
              <a:ext uri="{FF2B5EF4-FFF2-40B4-BE49-F238E27FC236}">
                <a16:creationId xmlns:a16="http://schemas.microsoft.com/office/drawing/2014/main" id="{B74D8277-456C-BB4B-B005-EB6E5FD2BB05}"/>
              </a:ext>
            </a:extLst>
          </p:cNvPr>
          <p:cNvSpPr>
            <a:spLocks noGrp="1"/>
          </p:cNvSpPr>
          <p:nvPr>
            <p:ph type="media" sz="quarter" idx="11"/>
          </p:nvPr>
        </p:nvSpPr>
        <p:spPr>
          <a:xfrm>
            <a:off x="6378507" y="381419"/>
            <a:ext cx="4951412" cy="5620588"/>
          </a:xfrm>
        </p:spPr>
        <p:txBody>
          <a:bodyPr/>
          <a:lstStyle/>
          <a:p>
            <a:endParaRPr lang="en-US" dirty="0"/>
          </a:p>
        </p:txBody>
      </p:sp>
      <p:sp>
        <p:nvSpPr>
          <p:cNvPr id="12" name="Rectangle 11">
            <a:extLst>
              <a:ext uri="{FF2B5EF4-FFF2-40B4-BE49-F238E27FC236}">
                <a16:creationId xmlns:a16="http://schemas.microsoft.com/office/drawing/2014/main" id="{28D0901A-9993-1344-B16D-D0AFB981957A}"/>
              </a:ext>
            </a:extLst>
          </p:cNvPr>
          <p:cNvSpPr/>
          <p:nvPr userDrawn="1"/>
        </p:nvSpPr>
        <p:spPr>
          <a:xfrm>
            <a:off x="0" y="6318421"/>
            <a:ext cx="12192000" cy="53957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pic>
        <p:nvPicPr>
          <p:cNvPr id="13" name="Picture 12">
            <a:extLst>
              <a:ext uri="{FF2B5EF4-FFF2-40B4-BE49-F238E27FC236}">
                <a16:creationId xmlns:a16="http://schemas.microsoft.com/office/drawing/2014/main" id="{0299063A-B5FF-884F-A87B-64002D00B5AF}"/>
              </a:ext>
            </a:extLst>
          </p:cNvPr>
          <p:cNvPicPr>
            <a:picLocks noChangeAspect="1"/>
          </p:cNvPicPr>
          <p:nvPr userDrawn="1"/>
        </p:nvPicPr>
        <p:blipFill>
          <a:blip r:embed="rId2"/>
          <a:stretch>
            <a:fillRect/>
          </a:stretch>
        </p:blipFill>
        <p:spPr>
          <a:xfrm>
            <a:off x="838200" y="6412637"/>
            <a:ext cx="1715531" cy="357247"/>
          </a:xfrm>
          <a:prstGeom prst="rect">
            <a:avLst/>
          </a:prstGeom>
        </p:spPr>
      </p:pic>
      <p:sp>
        <p:nvSpPr>
          <p:cNvPr id="14" name="Slide Number Placeholder 4">
            <a:extLst>
              <a:ext uri="{FF2B5EF4-FFF2-40B4-BE49-F238E27FC236}">
                <a16:creationId xmlns:a16="http://schemas.microsoft.com/office/drawing/2014/main" id="{6996F589-D99D-5944-86CA-B672E4F71AFA}"/>
              </a:ext>
            </a:extLst>
          </p:cNvPr>
          <p:cNvSpPr>
            <a:spLocks noGrp="1"/>
          </p:cNvSpPr>
          <p:nvPr>
            <p:ph type="sldNum" sz="quarter" idx="12"/>
          </p:nvPr>
        </p:nvSpPr>
        <p:spPr>
          <a:xfrm>
            <a:off x="9245600" y="6405648"/>
            <a:ext cx="2743200" cy="365125"/>
          </a:xfrm>
        </p:spPr>
        <p:txBody>
          <a:bodyPr/>
          <a:lstStyle>
            <a:lvl1pPr>
              <a:defRPr sz="1000" b="0" i="0">
                <a:solidFill>
                  <a:schemeClr val="bg2"/>
                </a:solidFill>
                <a:latin typeface="Arial" panose="020B0604020202020204" pitchFamily="34" charset="0"/>
                <a:cs typeface="Arial" panose="020B0604020202020204" pitchFamily="34" charset="0"/>
              </a:defRPr>
            </a:lvl1pPr>
          </a:lstStyle>
          <a:p>
            <a:fld id="{FE9C85F8-0BD3-7742-B238-5BE9A2749A8F}" type="slidenum">
              <a:rPr lang="en-US" smtClean="0"/>
              <a:pPr/>
              <a:t>‹#›</a:t>
            </a:fld>
            <a:endParaRPr lang="en-US" dirty="0"/>
          </a:p>
        </p:txBody>
      </p:sp>
      <p:sp>
        <p:nvSpPr>
          <p:cNvPr id="22" name="Title 1">
            <a:extLst>
              <a:ext uri="{FF2B5EF4-FFF2-40B4-BE49-F238E27FC236}">
                <a16:creationId xmlns:a16="http://schemas.microsoft.com/office/drawing/2014/main" id="{C2E2A4F6-6AC5-2343-AA9D-DCA5C3633F7F}"/>
              </a:ext>
            </a:extLst>
          </p:cNvPr>
          <p:cNvSpPr>
            <a:spLocks noGrp="1"/>
          </p:cNvSpPr>
          <p:nvPr>
            <p:ph type="title" hasCustomPrompt="1"/>
          </p:nvPr>
        </p:nvSpPr>
        <p:spPr>
          <a:xfrm>
            <a:off x="838200" y="381419"/>
            <a:ext cx="4969768" cy="632219"/>
          </a:xfrm>
        </p:spPr>
        <p:txBody>
          <a:bodyPr anchor="t" anchorCtr="0">
            <a:noAutofit/>
          </a:bodyPr>
          <a:lstStyle>
            <a:lvl1pPr>
              <a:defRPr sz="4400" b="1" i="0">
                <a:latin typeface="Arial" panose="020B0604020202020204" pitchFamily="34" charset="0"/>
                <a:cs typeface="Arial" panose="020B0604020202020204" pitchFamily="34" charset="0"/>
              </a:defRPr>
            </a:lvl1pPr>
          </a:lstStyle>
          <a:p>
            <a:r>
              <a:rPr lang="en-US" dirty="0"/>
              <a:t>Page Title</a:t>
            </a:r>
          </a:p>
        </p:txBody>
      </p:sp>
      <p:sp>
        <p:nvSpPr>
          <p:cNvPr id="23" name="Text Placeholder 13">
            <a:extLst>
              <a:ext uri="{FF2B5EF4-FFF2-40B4-BE49-F238E27FC236}">
                <a16:creationId xmlns:a16="http://schemas.microsoft.com/office/drawing/2014/main" id="{B1C2D37E-2631-DD4A-94AA-82F69735EE29}"/>
              </a:ext>
            </a:extLst>
          </p:cNvPr>
          <p:cNvSpPr>
            <a:spLocks noGrp="1"/>
          </p:cNvSpPr>
          <p:nvPr>
            <p:ph type="body" sz="quarter" idx="10" hasCustomPrompt="1"/>
          </p:nvPr>
        </p:nvSpPr>
        <p:spPr>
          <a:xfrm>
            <a:off x="838200" y="1107852"/>
            <a:ext cx="4969768" cy="4894155"/>
          </a:xfrm>
        </p:spPr>
        <p:txBody>
          <a:bodyPr>
            <a:normAutofit/>
          </a:bodyPr>
          <a:lstStyle>
            <a:lvl1pPr marL="0" indent="0">
              <a:buFont typeface="+mj-lt"/>
              <a:buNone/>
              <a:defRPr sz="1400" b="0" i="0">
                <a:solidFill>
                  <a:schemeClr val="bg1"/>
                </a:solidFill>
                <a:latin typeface="Arial" panose="020B0604020202020204" pitchFamily="34" charset="0"/>
                <a:cs typeface="Arial" panose="020B0604020202020204" pitchFamily="34" charset="0"/>
              </a:defRPr>
            </a:lvl1pPr>
            <a:lvl2pPr marL="457189" indent="0">
              <a:buFont typeface="+mj-lt"/>
              <a:buNone/>
              <a:defRPr/>
            </a:lvl2pPr>
            <a:lvl3pPr marL="914377" indent="0">
              <a:buFont typeface="+mj-lt"/>
              <a:buNone/>
              <a:defRPr/>
            </a:lvl3pPr>
            <a:lvl4pPr marL="1371566" indent="0">
              <a:buFont typeface="+mj-lt"/>
              <a:buNone/>
              <a:defRPr/>
            </a:lvl4pPr>
            <a:lvl5pPr marL="1828754" indent="0">
              <a:buFont typeface="+mj-lt"/>
              <a:buNone/>
              <a:defRPr/>
            </a:lvl5pPr>
          </a:lstStyle>
          <a:p>
            <a:pPr lvl="0"/>
            <a:r>
              <a:rPr lang="en-US" dirty="0"/>
              <a:t>This will be the text paragraph that will contain any of the relevant content you wish to include.</a:t>
            </a:r>
          </a:p>
        </p:txBody>
      </p:sp>
    </p:spTree>
    <p:extLst>
      <p:ext uri="{BB962C8B-B14F-4D97-AF65-F5344CB8AC3E}">
        <p14:creationId xmlns:p14="http://schemas.microsoft.com/office/powerpoint/2010/main" val="2822093008"/>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 Page - Electronics ">
    <p:bg>
      <p:bgPr>
        <a:solidFill>
          <a:schemeClr val="accent3"/>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698111C-9A9D-874F-B913-835AC8922020}"/>
              </a:ext>
            </a:extLst>
          </p:cNvPr>
          <p:cNvSpPr/>
          <p:nvPr userDrawn="1"/>
        </p:nvSpPr>
        <p:spPr>
          <a:xfrm>
            <a:off x="0" y="6032501"/>
            <a:ext cx="12192000" cy="8255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9" name="Title 1">
            <a:extLst>
              <a:ext uri="{FF2B5EF4-FFF2-40B4-BE49-F238E27FC236}">
                <a16:creationId xmlns:a16="http://schemas.microsoft.com/office/drawing/2014/main" id="{5517BEAB-A995-204B-91D6-36ABBF329A28}"/>
              </a:ext>
            </a:extLst>
          </p:cNvPr>
          <p:cNvSpPr>
            <a:spLocks noGrp="1"/>
          </p:cNvSpPr>
          <p:nvPr>
            <p:ph type="title" hasCustomPrompt="1"/>
          </p:nvPr>
        </p:nvSpPr>
        <p:spPr>
          <a:xfrm>
            <a:off x="6433931" y="2629454"/>
            <a:ext cx="4969768" cy="470617"/>
          </a:xfrm>
        </p:spPr>
        <p:txBody>
          <a:bodyPr anchor="t" anchorCtr="0">
            <a:noAutofit/>
          </a:bodyPr>
          <a:lstStyle>
            <a:lvl1pPr>
              <a:defRPr sz="3200" b="1" i="0">
                <a:solidFill>
                  <a:schemeClr val="bg2"/>
                </a:solidFill>
                <a:latin typeface="Arial" panose="020B0604020202020204" pitchFamily="34" charset="0"/>
                <a:cs typeface="Arial" panose="020B0604020202020204" pitchFamily="34" charset="0"/>
              </a:defRPr>
            </a:lvl1pPr>
          </a:lstStyle>
          <a:p>
            <a:r>
              <a:rPr lang="en-US" dirty="0"/>
              <a:t>Course Name</a:t>
            </a:r>
          </a:p>
        </p:txBody>
      </p:sp>
      <p:pic>
        <p:nvPicPr>
          <p:cNvPr id="6" name="Picture 5">
            <a:extLst>
              <a:ext uri="{FF2B5EF4-FFF2-40B4-BE49-F238E27FC236}">
                <a16:creationId xmlns:a16="http://schemas.microsoft.com/office/drawing/2014/main" id="{B295E2BA-58FD-5E4E-8F42-9E6344E1C6D0}"/>
              </a:ext>
            </a:extLst>
          </p:cNvPr>
          <p:cNvPicPr>
            <a:picLocks noChangeAspect="1"/>
          </p:cNvPicPr>
          <p:nvPr userDrawn="1"/>
        </p:nvPicPr>
        <p:blipFill>
          <a:blip r:embed="rId2"/>
          <a:stretch>
            <a:fillRect/>
          </a:stretch>
        </p:blipFill>
        <p:spPr>
          <a:xfrm>
            <a:off x="1795669" y="2711451"/>
            <a:ext cx="3962400" cy="1435100"/>
          </a:xfrm>
          <a:prstGeom prst="rect">
            <a:avLst/>
          </a:prstGeom>
        </p:spPr>
      </p:pic>
      <p:sp>
        <p:nvSpPr>
          <p:cNvPr id="10" name="Rectangle 9">
            <a:extLst>
              <a:ext uri="{FF2B5EF4-FFF2-40B4-BE49-F238E27FC236}">
                <a16:creationId xmlns:a16="http://schemas.microsoft.com/office/drawing/2014/main" id="{D753BDB1-FC33-E04C-91E0-BAB1298236CE}"/>
              </a:ext>
            </a:extLst>
          </p:cNvPr>
          <p:cNvSpPr/>
          <p:nvPr userDrawn="1"/>
        </p:nvSpPr>
        <p:spPr>
          <a:xfrm>
            <a:off x="6073142" y="2030896"/>
            <a:ext cx="45719" cy="27962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ln>
                <a:noFill/>
              </a:ln>
            </a:endParaRPr>
          </a:p>
        </p:txBody>
      </p:sp>
      <p:sp>
        <p:nvSpPr>
          <p:cNvPr id="14" name="Text Placeholder 13">
            <a:extLst>
              <a:ext uri="{FF2B5EF4-FFF2-40B4-BE49-F238E27FC236}">
                <a16:creationId xmlns:a16="http://schemas.microsoft.com/office/drawing/2014/main" id="{FDCB58E4-D0E7-2B43-B88B-1F3C4E271102}"/>
              </a:ext>
            </a:extLst>
          </p:cNvPr>
          <p:cNvSpPr>
            <a:spLocks noGrp="1"/>
          </p:cNvSpPr>
          <p:nvPr>
            <p:ph type="body" sz="quarter" idx="10" hasCustomPrompt="1"/>
          </p:nvPr>
        </p:nvSpPr>
        <p:spPr>
          <a:xfrm>
            <a:off x="6433931" y="3237128"/>
            <a:ext cx="4969768" cy="383745"/>
          </a:xfrm>
        </p:spPr>
        <p:txBody>
          <a:bodyPr>
            <a:normAutofit/>
          </a:bodyPr>
          <a:lstStyle>
            <a:lvl1pPr marL="0" indent="0">
              <a:buFont typeface="+mj-lt"/>
              <a:buNone/>
              <a:defRPr sz="2400" b="0" i="0">
                <a:solidFill>
                  <a:schemeClr val="bg2"/>
                </a:solidFill>
                <a:latin typeface="Arial" panose="020B0604020202020204" pitchFamily="34" charset="0"/>
                <a:cs typeface="Arial" panose="020B0604020202020204" pitchFamily="34" charset="0"/>
              </a:defRPr>
            </a:lvl1pPr>
            <a:lvl2pPr marL="457189" indent="0">
              <a:buFont typeface="+mj-lt"/>
              <a:buNone/>
              <a:defRPr/>
            </a:lvl2pPr>
            <a:lvl3pPr marL="914377" indent="0">
              <a:buFont typeface="+mj-lt"/>
              <a:buNone/>
              <a:defRPr/>
            </a:lvl3pPr>
            <a:lvl4pPr marL="1371566" indent="0">
              <a:buFont typeface="+mj-lt"/>
              <a:buNone/>
              <a:defRPr/>
            </a:lvl4pPr>
            <a:lvl5pPr marL="1828754" indent="0">
              <a:buFont typeface="+mj-lt"/>
              <a:buNone/>
              <a:defRPr/>
            </a:lvl5pPr>
          </a:lstStyle>
          <a:p>
            <a:pPr lvl="0"/>
            <a:r>
              <a:rPr lang="en-US" dirty="0"/>
              <a:t>Module Title</a:t>
            </a:r>
          </a:p>
        </p:txBody>
      </p:sp>
      <p:sp>
        <p:nvSpPr>
          <p:cNvPr id="15" name="Text Placeholder 13">
            <a:extLst>
              <a:ext uri="{FF2B5EF4-FFF2-40B4-BE49-F238E27FC236}">
                <a16:creationId xmlns:a16="http://schemas.microsoft.com/office/drawing/2014/main" id="{0980713D-C243-AE4D-B526-6881A9C017BF}"/>
              </a:ext>
            </a:extLst>
          </p:cNvPr>
          <p:cNvSpPr>
            <a:spLocks noGrp="1"/>
          </p:cNvSpPr>
          <p:nvPr>
            <p:ph type="body" sz="quarter" idx="11" hasCustomPrompt="1"/>
          </p:nvPr>
        </p:nvSpPr>
        <p:spPr>
          <a:xfrm>
            <a:off x="6433931" y="3757929"/>
            <a:ext cx="4969768" cy="383745"/>
          </a:xfrm>
        </p:spPr>
        <p:txBody>
          <a:bodyPr>
            <a:normAutofit/>
          </a:bodyPr>
          <a:lstStyle>
            <a:lvl1pPr marL="0" indent="0">
              <a:buFont typeface="+mj-lt"/>
              <a:buNone/>
              <a:defRPr sz="2000" b="0" i="0">
                <a:solidFill>
                  <a:schemeClr val="bg2"/>
                </a:solidFill>
                <a:latin typeface="Arial" panose="020B0604020202020204" pitchFamily="34" charset="0"/>
                <a:cs typeface="Arial" panose="020B0604020202020204" pitchFamily="34" charset="0"/>
              </a:defRPr>
            </a:lvl1pPr>
            <a:lvl2pPr marL="457189" indent="0">
              <a:buFont typeface="+mj-lt"/>
              <a:buNone/>
              <a:defRPr/>
            </a:lvl2pPr>
            <a:lvl3pPr marL="914377" indent="0">
              <a:buFont typeface="+mj-lt"/>
              <a:buNone/>
              <a:defRPr/>
            </a:lvl3pPr>
            <a:lvl4pPr marL="1371566" indent="0">
              <a:buFont typeface="+mj-lt"/>
              <a:buNone/>
              <a:defRPr/>
            </a:lvl4pPr>
            <a:lvl5pPr marL="1828754" indent="0">
              <a:buFont typeface="+mj-lt"/>
              <a:buNone/>
              <a:defRPr/>
            </a:lvl5pPr>
          </a:lstStyle>
          <a:p>
            <a:pPr lvl="0"/>
            <a:r>
              <a:rPr lang="en-US" dirty="0"/>
              <a:t>Lecture Title</a:t>
            </a:r>
          </a:p>
        </p:txBody>
      </p:sp>
      <p:pic>
        <p:nvPicPr>
          <p:cNvPr id="8" name="Picture 7">
            <a:extLst>
              <a:ext uri="{FF2B5EF4-FFF2-40B4-BE49-F238E27FC236}">
                <a16:creationId xmlns:a16="http://schemas.microsoft.com/office/drawing/2014/main" id="{76B57229-EF1F-784C-8FA3-0F7D5D5B630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721383360"/>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tyle 5 - Applied Cyber Security">
    <p:bg>
      <p:bgRef idx="1001">
        <a:schemeClr val="bg2"/>
      </p:bgRef>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2575E88-9FDE-9F4B-B4AC-E1471416C2DE}"/>
              </a:ext>
            </a:extLst>
          </p:cNvPr>
          <p:cNvSpPr/>
          <p:nvPr userDrawn="1"/>
        </p:nvSpPr>
        <p:spPr>
          <a:xfrm>
            <a:off x="0" y="6318421"/>
            <a:ext cx="12192000" cy="53957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pic>
        <p:nvPicPr>
          <p:cNvPr id="15" name="Picture 14">
            <a:extLst>
              <a:ext uri="{FF2B5EF4-FFF2-40B4-BE49-F238E27FC236}">
                <a16:creationId xmlns:a16="http://schemas.microsoft.com/office/drawing/2014/main" id="{1C7A0BDD-91DC-7447-8C20-896CEF8784AD}"/>
              </a:ext>
            </a:extLst>
          </p:cNvPr>
          <p:cNvPicPr>
            <a:picLocks noChangeAspect="1"/>
          </p:cNvPicPr>
          <p:nvPr userDrawn="1"/>
        </p:nvPicPr>
        <p:blipFill>
          <a:blip r:embed="rId2"/>
          <a:stretch>
            <a:fillRect/>
          </a:stretch>
        </p:blipFill>
        <p:spPr>
          <a:xfrm>
            <a:off x="838200" y="6412637"/>
            <a:ext cx="1715531" cy="357247"/>
          </a:xfrm>
          <a:prstGeom prst="rect">
            <a:avLst/>
          </a:prstGeom>
        </p:spPr>
      </p:pic>
      <p:sp>
        <p:nvSpPr>
          <p:cNvPr id="17" name="Slide Number Placeholder 4">
            <a:extLst>
              <a:ext uri="{FF2B5EF4-FFF2-40B4-BE49-F238E27FC236}">
                <a16:creationId xmlns:a16="http://schemas.microsoft.com/office/drawing/2014/main" id="{DEBDD71C-8188-7147-AE61-ACA49BCD2D68}"/>
              </a:ext>
            </a:extLst>
          </p:cNvPr>
          <p:cNvSpPr>
            <a:spLocks noGrp="1"/>
          </p:cNvSpPr>
          <p:nvPr>
            <p:ph type="sldNum" sz="quarter" idx="12"/>
          </p:nvPr>
        </p:nvSpPr>
        <p:spPr>
          <a:xfrm>
            <a:off x="9245600" y="6405648"/>
            <a:ext cx="2743200" cy="365125"/>
          </a:xfrm>
        </p:spPr>
        <p:txBody>
          <a:bodyPr/>
          <a:lstStyle>
            <a:lvl1pPr>
              <a:defRPr sz="1000" b="0" i="0">
                <a:solidFill>
                  <a:schemeClr val="bg2"/>
                </a:solidFill>
                <a:latin typeface="Arial" panose="020B0604020202020204" pitchFamily="34" charset="0"/>
                <a:cs typeface="Arial" panose="020B0604020202020204" pitchFamily="34" charset="0"/>
              </a:defRPr>
            </a:lvl1pPr>
          </a:lstStyle>
          <a:p>
            <a:fld id="{FE9C85F8-0BD3-7742-B238-5BE9A2749A8F}" type="slidenum">
              <a:rPr lang="en-US" smtClean="0"/>
              <a:pPr/>
              <a:t>‹#›</a:t>
            </a:fld>
            <a:endParaRPr lang="en-US" dirty="0"/>
          </a:p>
        </p:txBody>
      </p:sp>
      <p:sp>
        <p:nvSpPr>
          <p:cNvPr id="18" name="Media Placeholder 2">
            <a:extLst>
              <a:ext uri="{FF2B5EF4-FFF2-40B4-BE49-F238E27FC236}">
                <a16:creationId xmlns:a16="http://schemas.microsoft.com/office/drawing/2014/main" id="{F3876EC4-0B32-424D-BDAC-FD73728A1737}"/>
              </a:ext>
            </a:extLst>
          </p:cNvPr>
          <p:cNvSpPr>
            <a:spLocks noGrp="1"/>
          </p:cNvSpPr>
          <p:nvPr>
            <p:ph type="media" sz="quarter" idx="11"/>
          </p:nvPr>
        </p:nvSpPr>
        <p:spPr>
          <a:xfrm>
            <a:off x="6378507" y="381419"/>
            <a:ext cx="4951412" cy="5620588"/>
          </a:xfrm>
        </p:spPr>
        <p:txBody>
          <a:bodyPr/>
          <a:lstStyle/>
          <a:p>
            <a:endParaRPr lang="en-US" dirty="0"/>
          </a:p>
        </p:txBody>
      </p:sp>
      <p:sp>
        <p:nvSpPr>
          <p:cNvPr id="21" name="Title 1">
            <a:extLst>
              <a:ext uri="{FF2B5EF4-FFF2-40B4-BE49-F238E27FC236}">
                <a16:creationId xmlns:a16="http://schemas.microsoft.com/office/drawing/2014/main" id="{F74228FA-8795-BA41-9C1B-A3312C0924A0}"/>
              </a:ext>
            </a:extLst>
          </p:cNvPr>
          <p:cNvSpPr>
            <a:spLocks noGrp="1"/>
          </p:cNvSpPr>
          <p:nvPr>
            <p:ph type="title" hasCustomPrompt="1"/>
          </p:nvPr>
        </p:nvSpPr>
        <p:spPr>
          <a:xfrm>
            <a:off x="838200" y="381419"/>
            <a:ext cx="4969768" cy="632219"/>
          </a:xfrm>
        </p:spPr>
        <p:txBody>
          <a:bodyPr anchor="t" anchorCtr="0">
            <a:noAutofit/>
          </a:bodyPr>
          <a:lstStyle>
            <a:lvl1pPr>
              <a:defRPr sz="4400" b="1" i="0">
                <a:latin typeface="Arial" panose="020B0604020202020204" pitchFamily="34" charset="0"/>
                <a:cs typeface="Arial" panose="020B0604020202020204" pitchFamily="34" charset="0"/>
              </a:defRPr>
            </a:lvl1pPr>
          </a:lstStyle>
          <a:p>
            <a:r>
              <a:rPr lang="en-US" dirty="0"/>
              <a:t>Page Title</a:t>
            </a:r>
          </a:p>
        </p:txBody>
      </p:sp>
      <p:sp>
        <p:nvSpPr>
          <p:cNvPr id="22" name="Rectangle 21">
            <a:extLst>
              <a:ext uri="{FF2B5EF4-FFF2-40B4-BE49-F238E27FC236}">
                <a16:creationId xmlns:a16="http://schemas.microsoft.com/office/drawing/2014/main" id="{C03EE59D-0C50-E040-9493-E34A899717A5}"/>
              </a:ext>
            </a:extLst>
          </p:cNvPr>
          <p:cNvSpPr/>
          <p:nvPr userDrawn="1"/>
        </p:nvSpPr>
        <p:spPr>
          <a:xfrm>
            <a:off x="0" y="6116488"/>
            <a:ext cx="12192000" cy="20104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23" name="TextBox 22">
            <a:extLst>
              <a:ext uri="{FF2B5EF4-FFF2-40B4-BE49-F238E27FC236}">
                <a16:creationId xmlns:a16="http://schemas.microsoft.com/office/drawing/2014/main" id="{AC6546D6-9DF1-5D48-AEBB-23A8535C51CE}"/>
              </a:ext>
            </a:extLst>
          </p:cNvPr>
          <p:cNvSpPr txBox="1"/>
          <p:nvPr userDrawn="1"/>
        </p:nvSpPr>
        <p:spPr>
          <a:xfrm>
            <a:off x="748023" y="6101592"/>
            <a:ext cx="4381500" cy="230832"/>
          </a:xfrm>
          <a:prstGeom prst="rect">
            <a:avLst/>
          </a:prstGeom>
          <a:noFill/>
        </p:spPr>
        <p:txBody>
          <a:bodyPr wrap="square" rtlCol="0">
            <a:spAutoFit/>
          </a:bodyPr>
          <a:lstStyle/>
          <a:p>
            <a:r>
              <a:rPr lang="en-GB" sz="900" b="0" i="0" kern="1200" dirty="0">
                <a:solidFill>
                  <a:schemeClr val="bg2"/>
                </a:solidFill>
                <a:effectLst/>
                <a:latin typeface="Arial" panose="020B0604020202020204" pitchFamily="34" charset="0"/>
                <a:ea typeface="+mn-ea"/>
                <a:cs typeface="Arial" panose="020B0604020202020204" pitchFamily="34" charset="0"/>
              </a:rPr>
              <a:t>Applied Cyber Security</a:t>
            </a:r>
            <a:endParaRPr lang="en-US" sz="900" b="0" i="0" dirty="0">
              <a:solidFill>
                <a:schemeClr val="bg2"/>
              </a:solidFill>
              <a:latin typeface="Arial" panose="020B0604020202020204" pitchFamily="34" charset="0"/>
              <a:cs typeface="Arial" panose="020B0604020202020204" pitchFamily="34" charset="0"/>
            </a:endParaRPr>
          </a:p>
        </p:txBody>
      </p:sp>
      <p:sp>
        <p:nvSpPr>
          <p:cNvPr id="24" name="Text Placeholder 13">
            <a:extLst>
              <a:ext uri="{FF2B5EF4-FFF2-40B4-BE49-F238E27FC236}">
                <a16:creationId xmlns:a16="http://schemas.microsoft.com/office/drawing/2014/main" id="{E02D9508-B5D4-7641-9EBD-F3D2A0C18CBE}"/>
              </a:ext>
            </a:extLst>
          </p:cNvPr>
          <p:cNvSpPr>
            <a:spLocks noGrp="1"/>
          </p:cNvSpPr>
          <p:nvPr>
            <p:ph type="body" sz="quarter" idx="10" hasCustomPrompt="1"/>
          </p:nvPr>
        </p:nvSpPr>
        <p:spPr>
          <a:xfrm>
            <a:off x="838200" y="1107852"/>
            <a:ext cx="4969768" cy="4894155"/>
          </a:xfrm>
        </p:spPr>
        <p:txBody>
          <a:bodyPr>
            <a:normAutofit/>
          </a:bodyPr>
          <a:lstStyle>
            <a:lvl1pPr marL="0" indent="0">
              <a:buFont typeface="+mj-lt"/>
              <a:buNone/>
              <a:defRPr sz="1400" b="0" i="0">
                <a:solidFill>
                  <a:schemeClr val="bg1"/>
                </a:solidFill>
                <a:latin typeface="Arial" panose="020B0604020202020204" pitchFamily="34" charset="0"/>
                <a:cs typeface="Arial" panose="020B0604020202020204" pitchFamily="34" charset="0"/>
              </a:defRPr>
            </a:lvl1pPr>
            <a:lvl2pPr marL="457189" indent="0">
              <a:buFont typeface="+mj-lt"/>
              <a:buNone/>
              <a:defRPr/>
            </a:lvl2pPr>
            <a:lvl3pPr marL="914377" indent="0">
              <a:buFont typeface="+mj-lt"/>
              <a:buNone/>
              <a:defRPr/>
            </a:lvl3pPr>
            <a:lvl4pPr marL="1371566" indent="0">
              <a:buFont typeface="+mj-lt"/>
              <a:buNone/>
              <a:defRPr/>
            </a:lvl4pPr>
            <a:lvl5pPr marL="1828754" indent="0">
              <a:buFont typeface="+mj-lt"/>
              <a:buNone/>
              <a:defRPr/>
            </a:lvl5pPr>
          </a:lstStyle>
          <a:p>
            <a:pPr lvl="0"/>
            <a:r>
              <a:rPr lang="en-US" dirty="0"/>
              <a:t>This will be the text paragraph that will contain any of the relevant content you wish to include.</a:t>
            </a:r>
          </a:p>
        </p:txBody>
      </p:sp>
      <p:pic>
        <p:nvPicPr>
          <p:cNvPr id="12" name="Picture 28">
            <a:extLst>
              <a:ext uri="{FF2B5EF4-FFF2-40B4-BE49-F238E27FC236}">
                <a16:creationId xmlns:a16="http://schemas.microsoft.com/office/drawing/2014/main" id="{7584FBB6-AA89-F34E-B6BA-A8BFA6CD90BF}"/>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237912" y="6321324"/>
            <a:ext cx="954088" cy="536674"/>
          </a:xfrm>
          <a:prstGeom prst="rect">
            <a:avLst/>
          </a:prstGeom>
        </p:spPr>
      </p:pic>
    </p:spTree>
    <p:extLst>
      <p:ext uri="{BB962C8B-B14F-4D97-AF65-F5344CB8AC3E}">
        <p14:creationId xmlns:p14="http://schemas.microsoft.com/office/powerpoint/2010/main" val="171950526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tyle 5 - Electronics ">
    <p:bg>
      <p:bgRef idx="1001">
        <a:schemeClr val="bg2"/>
      </p:bgRef>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2599A11B-514E-3E45-AB85-6B3A9CA4A9F8}"/>
              </a:ext>
            </a:extLst>
          </p:cNvPr>
          <p:cNvSpPr/>
          <p:nvPr userDrawn="1"/>
        </p:nvSpPr>
        <p:spPr>
          <a:xfrm>
            <a:off x="0" y="6318421"/>
            <a:ext cx="12192000" cy="53957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pic>
        <p:nvPicPr>
          <p:cNvPr id="15" name="Picture 14">
            <a:extLst>
              <a:ext uri="{FF2B5EF4-FFF2-40B4-BE49-F238E27FC236}">
                <a16:creationId xmlns:a16="http://schemas.microsoft.com/office/drawing/2014/main" id="{ED8727F3-427C-7940-9D2A-FD75789D975A}"/>
              </a:ext>
            </a:extLst>
          </p:cNvPr>
          <p:cNvPicPr>
            <a:picLocks noChangeAspect="1"/>
          </p:cNvPicPr>
          <p:nvPr userDrawn="1"/>
        </p:nvPicPr>
        <p:blipFill>
          <a:blip r:embed="rId2"/>
          <a:stretch>
            <a:fillRect/>
          </a:stretch>
        </p:blipFill>
        <p:spPr>
          <a:xfrm>
            <a:off x="838200" y="6412637"/>
            <a:ext cx="1715531" cy="357247"/>
          </a:xfrm>
          <a:prstGeom prst="rect">
            <a:avLst/>
          </a:prstGeom>
        </p:spPr>
      </p:pic>
      <p:sp>
        <p:nvSpPr>
          <p:cNvPr id="17" name="Slide Number Placeholder 4">
            <a:extLst>
              <a:ext uri="{FF2B5EF4-FFF2-40B4-BE49-F238E27FC236}">
                <a16:creationId xmlns:a16="http://schemas.microsoft.com/office/drawing/2014/main" id="{D420CFD1-C789-BF44-8346-8B05F2803A6B}"/>
              </a:ext>
            </a:extLst>
          </p:cNvPr>
          <p:cNvSpPr>
            <a:spLocks noGrp="1"/>
          </p:cNvSpPr>
          <p:nvPr>
            <p:ph type="sldNum" sz="quarter" idx="12"/>
          </p:nvPr>
        </p:nvSpPr>
        <p:spPr>
          <a:xfrm>
            <a:off x="9245600" y="6405648"/>
            <a:ext cx="2743200" cy="365125"/>
          </a:xfrm>
        </p:spPr>
        <p:txBody>
          <a:bodyPr/>
          <a:lstStyle>
            <a:lvl1pPr>
              <a:defRPr sz="1000" b="0" i="0">
                <a:solidFill>
                  <a:schemeClr val="bg2"/>
                </a:solidFill>
                <a:latin typeface="Arial" panose="020B0604020202020204" pitchFamily="34" charset="0"/>
                <a:cs typeface="Arial" panose="020B0604020202020204" pitchFamily="34" charset="0"/>
              </a:defRPr>
            </a:lvl1pPr>
          </a:lstStyle>
          <a:p>
            <a:fld id="{FE9C85F8-0BD3-7742-B238-5BE9A2749A8F}" type="slidenum">
              <a:rPr lang="en-US" smtClean="0"/>
              <a:pPr/>
              <a:t>‹#›</a:t>
            </a:fld>
            <a:endParaRPr lang="en-US" dirty="0"/>
          </a:p>
        </p:txBody>
      </p:sp>
      <p:sp>
        <p:nvSpPr>
          <p:cNvPr id="18" name="Media Placeholder 2">
            <a:extLst>
              <a:ext uri="{FF2B5EF4-FFF2-40B4-BE49-F238E27FC236}">
                <a16:creationId xmlns:a16="http://schemas.microsoft.com/office/drawing/2014/main" id="{D025C983-0CE3-A84E-9C39-1E2B5F07B350}"/>
              </a:ext>
            </a:extLst>
          </p:cNvPr>
          <p:cNvSpPr>
            <a:spLocks noGrp="1"/>
          </p:cNvSpPr>
          <p:nvPr>
            <p:ph type="media" sz="quarter" idx="11"/>
          </p:nvPr>
        </p:nvSpPr>
        <p:spPr>
          <a:xfrm>
            <a:off x="6378507" y="381419"/>
            <a:ext cx="4951412" cy="5620588"/>
          </a:xfrm>
        </p:spPr>
        <p:txBody>
          <a:bodyPr/>
          <a:lstStyle/>
          <a:p>
            <a:endParaRPr lang="en-US" dirty="0"/>
          </a:p>
        </p:txBody>
      </p:sp>
      <p:sp>
        <p:nvSpPr>
          <p:cNvPr id="21" name="Title 1">
            <a:extLst>
              <a:ext uri="{FF2B5EF4-FFF2-40B4-BE49-F238E27FC236}">
                <a16:creationId xmlns:a16="http://schemas.microsoft.com/office/drawing/2014/main" id="{EBDDF748-60D6-DE46-A5CF-19FF8DF654F4}"/>
              </a:ext>
            </a:extLst>
          </p:cNvPr>
          <p:cNvSpPr>
            <a:spLocks noGrp="1"/>
          </p:cNvSpPr>
          <p:nvPr>
            <p:ph type="title" hasCustomPrompt="1"/>
          </p:nvPr>
        </p:nvSpPr>
        <p:spPr>
          <a:xfrm>
            <a:off x="838200" y="381419"/>
            <a:ext cx="4969768" cy="632219"/>
          </a:xfrm>
        </p:spPr>
        <p:txBody>
          <a:bodyPr anchor="t" anchorCtr="0">
            <a:noAutofit/>
          </a:bodyPr>
          <a:lstStyle>
            <a:lvl1pPr>
              <a:defRPr sz="4400" b="1" i="0">
                <a:latin typeface="Arial" panose="020B0604020202020204" pitchFamily="34" charset="0"/>
                <a:cs typeface="Arial" panose="020B0604020202020204" pitchFamily="34" charset="0"/>
              </a:defRPr>
            </a:lvl1pPr>
          </a:lstStyle>
          <a:p>
            <a:r>
              <a:rPr lang="en-US" dirty="0"/>
              <a:t>Page Title</a:t>
            </a:r>
          </a:p>
        </p:txBody>
      </p:sp>
      <p:sp>
        <p:nvSpPr>
          <p:cNvPr id="22" name="Rectangle 21">
            <a:extLst>
              <a:ext uri="{FF2B5EF4-FFF2-40B4-BE49-F238E27FC236}">
                <a16:creationId xmlns:a16="http://schemas.microsoft.com/office/drawing/2014/main" id="{4755F8C9-3AE1-1143-856F-630625790313}"/>
              </a:ext>
            </a:extLst>
          </p:cNvPr>
          <p:cNvSpPr/>
          <p:nvPr userDrawn="1"/>
        </p:nvSpPr>
        <p:spPr>
          <a:xfrm>
            <a:off x="0" y="6116488"/>
            <a:ext cx="12192000" cy="20104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23" name="TextBox 22">
            <a:extLst>
              <a:ext uri="{FF2B5EF4-FFF2-40B4-BE49-F238E27FC236}">
                <a16:creationId xmlns:a16="http://schemas.microsoft.com/office/drawing/2014/main" id="{5D60E63C-2E6B-9D4C-BB46-00FC01E30C4C}"/>
              </a:ext>
            </a:extLst>
          </p:cNvPr>
          <p:cNvSpPr txBox="1"/>
          <p:nvPr userDrawn="1"/>
        </p:nvSpPr>
        <p:spPr>
          <a:xfrm>
            <a:off x="748023" y="6101592"/>
            <a:ext cx="4381500" cy="230832"/>
          </a:xfrm>
          <a:prstGeom prst="rect">
            <a:avLst/>
          </a:prstGeom>
          <a:noFill/>
        </p:spPr>
        <p:txBody>
          <a:bodyPr wrap="square" rtlCol="0">
            <a:spAutoFit/>
          </a:bodyPr>
          <a:lstStyle/>
          <a:p>
            <a:r>
              <a:rPr lang="en-GB" sz="900" b="0" i="0" kern="1200" dirty="0">
                <a:solidFill>
                  <a:schemeClr val="bg2"/>
                </a:solidFill>
                <a:effectLst/>
                <a:latin typeface="Arial" panose="020B0604020202020204" pitchFamily="34" charset="0"/>
                <a:ea typeface="+mn-ea"/>
                <a:cs typeface="Arial" panose="020B0604020202020204" pitchFamily="34" charset="0"/>
              </a:rPr>
              <a:t>Electronics</a:t>
            </a:r>
            <a:endParaRPr lang="en-US" sz="900" b="0" i="0" dirty="0">
              <a:solidFill>
                <a:schemeClr val="bg2"/>
              </a:solidFill>
              <a:latin typeface="Arial" panose="020B0604020202020204" pitchFamily="34" charset="0"/>
              <a:cs typeface="Arial" panose="020B0604020202020204" pitchFamily="34" charset="0"/>
            </a:endParaRPr>
          </a:p>
        </p:txBody>
      </p:sp>
      <p:sp>
        <p:nvSpPr>
          <p:cNvPr id="24" name="Text Placeholder 13">
            <a:extLst>
              <a:ext uri="{FF2B5EF4-FFF2-40B4-BE49-F238E27FC236}">
                <a16:creationId xmlns:a16="http://schemas.microsoft.com/office/drawing/2014/main" id="{1BEA6927-DBE6-AC4E-8AC4-3FB0DA57BBC0}"/>
              </a:ext>
            </a:extLst>
          </p:cNvPr>
          <p:cNvSpPr>
            <a:spLocks noGrp="1"/>
          </p:cNvSpPr>
          <p:nvPr>
            <p:ph type="body" sz="quarter" idx="10" hasCustomPrompt="1"/>
          </p:nvPr>
        </p:nvSpPr>
        <p:spPr>
          <a:xfrm>
            <a:off x="838200" y="1107852"/>
            <a:ext cx="4969768" cy="4894155"/>
          </a:xfrm>
        </p:spPr>
        <p:txBody>
          <a:bodyPr>
            <a:normAutofit/>
          </a:bodyPr>
          <a:lstStyle>
            <a:lvl1pPr marL="0" indent="0">
              <a:buFont typeface="+mj-lt"/>
              <a:buNone/>
              <a:defRPr sz="1400" b="0" i="0">
                <a:solidFill>
                  <a:schemeClr val="bg1"/>
                </a:solidFill>
                <a:latin typeface="Arial" panose="020B0604020202020204" pitchFamily="34" charset="0"/>
                <a:cs typeface="Arial" panose="020B0604020202020204" pitchFamily="34" charset="0"/>
              </a:defRPr>
            </a:lvl1pPr>
            <a:lvl2pPr marL="457189" indent="0">
              <a:buFont typeface="+mj-lt"/>
              <a:buNone/>
              <a:defRPr/>
            </a:lvl2pPr>
            <a:lvl3pPr marL="914377" indent="0">
              <a:buFont typeface="+mj-lt"/>
              <a:buNone/>
              <a:defRPr/>
            </a:lvl3pPr>
            <a:lvl4pPr marL="1371566" indent="0">
              <a:buFont typeface="+mj-lt"/>
              <a:buNone/>
              <a:defRPr/>
            </a:lvl4pPr>
            <a:lvl5pPr marL="1828754" indent="0">
              <a:buFont typeface="+mj-lt"/>
              <a:buNone/>
              <a:defRPr/>
            </a:lvl5pPr>
          </a:lstStyle>
          <a:p>
            <a:pPr lvl="0"/>
            <a:r>
              <a:rPr lang="en-US" dirty="0"/>
              <a:t>This will be the text paragraph that will contain any of the relevant content you wish to include.</a:t>
            </a:r>
          </a:p>
        </p:txBody>
      </p:sp>
      <p:pic>
        <p:nvPicPr>
          <p:cNvPr id="12" name="Picture 26">
            <a:extLst>
              <a:ext uri="{FF2B5EF4-FFF2-40B4-BE49-F238E27FC236}">
                <a16:creationId xmlns:a16="http://schemas.microsoft.com/office/drawing/2014/main" id="{7EDBF865-5D41-304D-8182-CA40A031C4BC}"/>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231164" y="6317530"/>
            <a:ext cx="960835" cy="540470"/>
          </a:xfrm>
          <a:prstGeom prst="rect">
            <a:avLst/>
          </a:prstGeom>
        </p:spPr>
      </p:pic>
    </p:spTree>
    <p:extLst>
      <p:ext uri="{BB962C8B-B14F-4D97-AF65-F5344CB8AC3E}">
        <p14:creationId xmlns:p14="http://schemas.microsoft.com/office/powerpoint/2010/main" val="1846065096"/>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tyle 5 - Software Development">
    <p:bg>
      <p:bgRef idx="1001">
        <a:schemeClr val="bg2"/>
      </p:bgRef>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8B17D961-37E6-774B-A024-542D342E4C9F}"/>
              </a:ext>
            </a:extLst>
          </p:cNvPr>
          <p:cNvSpPr/>
          <p:nvPr userDrawn="1"/>
        </p:nvSpPr>
        <p:spPr>
          <a:xfrm>
            <a:off x="10688320" y="6318421"/>
            <a:ext cx="1503680" cy="53957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17" name="Slide Number Placeholder 4">
            <a:extLst>
              <a:ext uri="{FF2B5EF4-FFF2-40B4-BE49-F238E27FC236}">
                <a16:creationId xmlns:a16="http://schemas.microsoft.com/office/drawing/2014/main" id="{C7305CBB-55FB-B44B-A0B0-96E86345C48A}"/>
              </a:ext>
            </a:extLst>
          </p:cNvPr>
          <p:cNvSpPr txBox="1">
            <a:spLocks/>
          </p:cNvSpPr>
          <p:nvPr userDrawn="1"/>
        </p:nvSpPr>
        <p:spPr>
          <a:xfrm>
            <a:off x="9692640" y="6405648"/>
            <a:ext cx="2296160" cy="365125"/>
          </a:xfrm>
          <a:prstGeom prst="rect">
            <a:avLst/>
          </a:prstGeom>
        </p:spPr>
        <p:txBody>
          <a:bodyPr vert="horz" lIns="91440" tIns="45720" rIns="91440" bIns="45720" rtlCol="0" anchor="ctr"/>
          <a:lstStyle>
            <a:defPPr>
              <a:defRPr lang="en-US"/>
            </a:defPPr>
            <a:lvl1pPr marL="0" algn="r" defTabSz="914400" rtl="0" eaLnBrk="1" latinLnBrk="0" hangingPunct="1">
              <a:defRPr sz="1000" b="0" i="0" kern="1200">
                <a:solidFill>
                  <a:schemeClr val="bg2"/>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E9C85F8-0BD3-7742-B238-5BE9A2749A8F}" type="slidenum">
              <a:rPr lang="en-US" sz="1000" smtClean="0"/>
              <a:pPr/>
              <a:t>‹#›</a:t>
            </a:fld>
            <a:endParaRPr lang="en-US" sz="1000" dirty="0"/>
          </a:p>
        </p:txBody>
      </p:sp>
      <p:sp>
        <p:nvSpPr>
          <p:cNvPr id="18" name="Media Placeholder 2">
            <a:extLst>
              <a:ext uri="{FF2B5EF4-FFF2-40B4-BE49-F238E27FC236}">
                <a16:creationId xmlns:a16="http://schemas.microsoft.com/office/drawing/2014/main" id="{675C1070-97AA-E14C-974E-C64156AA4727}"/>
              </a:ext>
            </a:extLst>
          </p:cNvPr>
          <p:cNvSpPr>
            <a:spLocks noGrp="1"/>
          </p:cNvSpPr>
          <p:nvPr>
            <p:ph type="media" sz="quarter" idx="11"/>
          </p:nvPr>
        </p:nvSpPr>
        <p:spPr>
          <a:xfrm>
            <a:off x="6378507" y="381419"/>
            <a:ext cx="4951412" cy="5620588"/>
          </a:xfrm>
        </p:spPr>
        <p:txBody>
          <a:bodyPr/>
          <a:lstStyle/>
          <a:p>
            <a:endParaRPr lang="en-US" dirty="0"/>
          </a:p>
        </p:txBody>
      </p:sp>
      <p:sp>
        <p:nvSpPr>
          <p:cNvPr id="21" name="Title 1">
            <a:extLst>
              <a:ext uri="{FF2B5EF4-FFF2-40B4-BE49-F238E27FC236}">
                <a16:creationId xmlns:a16="http://schemas.microsoft.com/office/drawing/2014/main" id="{D2D60907-A2F2-994C-87D3-7689996B7315}"/>
              </a:ext>
            </a:extLst>
          </p:cNvPr>
          <p:cNvSpPr>
            <a:spLocks noGrp="1"/>
          </p:cNvSpPr>
          <p:nvPr>
            <p:ph type="title" hasCustomPrompt="1"/>
          </p:nvPr>
        </p:nvSpPr>
        <p:spPr>
          <a:xfrm>
            <a:off x="838200" y="381419"/>
            <a:ext cx="4969768" cy="632219"/>
          </a:xfrm>
        </p:spPr>
        <p:txBody>
          <a:bodyPr anchor="t" anchorCtr="0">
            <a:noAutofit/>
          </a:bodyPr>
          <a:lstStyle>
            <a:lvl1pPr>
              <a:defRPr sz="4400" b="1" i="0">
                <a:latin typeface="Arial" panose="020B0604020202020204" pitchFamily="34" charset="0"/>
                <a:cs typeface="Arial" panose="020B0604020202020204" pitchFamily="34" charset="0"/>
              </a:defRPr>
            </a:lvl1pPr>
          </a:lstStyle>
          <a:p>
            <a:r>
              <a:rPr lang="en-US" dirty="0"/>
              <a:t>Page Title</a:t>
            </a:r>
          </a:p>
        </p:txBody>
      </p:sp>
      <p:sp>
        <p:nvSpPr>
          <p:cNvPr id="23" name="TextBox 22">
            <a:extLst>
              <a:ext uri="{FF2B5EF4-FFF2-40B4-BE49-F238E27FC236}">
                <a16:creationId xmlns:a16="http://schemas.microsoft.com/office/drawing/2014/main" id="{1F47579B-BB4A-4A49-8C96-C41FDC6912DD}"/>
              </a:ext>
            </a:extLst>
          </p:cNvPr>
          <p:cNvSpPr txBox="1"/>
          <p:nvPr userDrawn="1"/>
        </p:nvSpPr>
        <p:spPr>
          <a:xfrm>
            <a:off x="10688320" y="6293503"/>
            <a:ext cx="1402079" cy="230832"/>
          </a:xfrm>
          <a:prstGeom prst="rect">
            <a:avLst/>
          </a:prstGeom>
          <a:noFill/>
        </p:spPr>
        <p:txBody>
          <a:bodyPr wrap="square" rtlCol="0">
            <a:spAutoFit/>
          </a:bodyPr>
          <a:lstStyle/>
          <a:p>
            <a:r>
              <a:rPr lang="en-GB" sz="900" b="0" i="0" kern="1200" dirty="0">
                <a:solidFill>
                  <a:schemeClr val="bg2"/>
                </a:solidFill>
                <a:effectLst/>
                <a:latin typeface="Arial" panose="020B0604020202020204" pitchFamily="34" charset="0"/>
                <a:ea typeface="+mn-ea"/>
                <a:cs typeface="Arial" panose="020B0604020202020204" pitchFamily="34" charset="0"/>
              </a:rPr>
              <a:t>Software Development</a:t>
            </a:r>
            <a:endParaRPr lang="en-US" sz="900" b="0" i="0" dirty="0">
              <a:solidFill>
                <a:schemeClr val="bg2"/>
              </a:solidFill>
              <a:latin typeface="Arial" panose="020B0604020202020204" pitchFamily="34" charset="0"/>
              <a:cs typeface="Arial" panose="020B0604020202020204" pitchFamily="34" charset="0"/>
            </a:endParaRPr>
          </a:p>
        </p:txBody>
      </p:sp>
      <p:sp>
        <p:nvSpPr>
          <p:cNvPr id="24" name="Text Placeholder 13">
            <a:extLst>
              <a:ext uri="{FF2B5EF4-FFF2-40B4-BE49-F238E27FC236}">
                <a16:creationId xmlns:a16="http://schemas.microsoft.com/office/drawing/2014/main" id="{9A68E9AB-98DF-2142-9BFB-F47EF8D8E422}"/>
              </a:ext>
            </a:extLst>
          </p:cNvPr>
          <p:cNvSpPr>
            <a:spLocks noGrp="1"/>
          </p:cNvSpPr>
          <p:nvPr>
            <p:ph type="body" sz="quarter" idx="10" hasCustomPrompt="1"/>
          </p:nvPr>
        </p:nvSpPr>
        <p:spPr>
          <a:xfrm>
            <a:off x="838200" y="1107852"/>
            <a:ext cx="4969768" cy="4894155"/>
          </a:xfrm>
        </p:spPr>
        <p:txBody>
          <a:bodyPr>
            <a:normAutofit/>
          </a:bodyPr>
          <a:lstStyle>
            <a:lvl1pPr marL="0" indent="0">
              <a:buFont typeface="+mj-lt"/>
              <a:buNone/>
              <a:defRPr sz="1400" b="0" i="0">
                <a:solidFill>
                  <a:schemeClr val="bg1"/>
                </a:solidFill>
                <a:latin typeface="Arial" panose="020B0604020202020204" pitchFamily="34" charset="0"/>
                <a:cs typeface="Arial" panose="020B0604020202020204" pitchFamily="34" charset="0"/>
              </a:defRPr>
            </a:lvl1pPr>
            <a:lvl2pPr marL="457189" indent="0">
              <a:buFont typeface="+mj-lt"/>
              <a:buNone/>
              <a:defRPr/>
            </a:lvl2pPr>
            <a:lvl3pPr marL="914377" indent="0">
              <a:buFont typeface="+mj-lt"/>
              <a:buNone/>
              <a:defRPr/>
            </a:lvl3pPr>
            <a:lvl4pPr marL="1371566" indent="0">
              <a:buFont typeface="+mj-lt"/>
              <a:buNone/>
              <a:defRPr/>
            </a:lvl4pPr>
            <a:lvl5pPr marL="1828754" indent="0">
              <a:buFont typeface="+mj-lt"/>
              <a:buNone/>
              <a:defRPr/>
            </a:lvl5pPr>
          </a:lstStyle>
          <a:p>
            <a:pPr lvl="0"/>
            <a:r>
              <a:rPr lang="en-US" dirty="0"/>
              <a:t>This will be the text paragraph that will contain any of the relevant content you wish to include.</a:t>
            </a:r>
          </a:p>
        </p:txBody>
      </p:sp>
      <p:pic>
        <p:nvPicPr>
          <p:cNvPr id="12" name="Picture 26">
            <a:extLst>
              <a:ext uri="{FF2B5EF4-FFF2-40B4-BE49-F238E27FC236}">
                <a16:creationId xmlns:a16="http://schemas.microsoft.com/office/drawing/2014/main" id="{F82DA7DA-C0E0-874A-8233-61C886E0A5E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31166" y="6317530"/>
            <a:ext cx="960833" cy="540469"/>
          </a:xfrm>
          <a:prstGeom prst="rect">
            <a:avLst/>
          </a:prstGeom>
        </p:spPr>
      </p:pic>
      <p:pic>
        <p:nvPicPr>
          <p:cNvPr id="3" name="Picture 2">
            <a:extLst>
              <a:ext uri="{FF2B5EF4-FFF2-40B4-BE49-F238E27FC236}">
                <a16:creationId xmlns:a16="http://schemas.microsoft.com/office/drawing/2014/main" id="{F15AF71B-0F5E-A8A5-F2F6-AFFB1A023936}"/>
              </a:ext>
            </a:extLst>
          </p:cNvPr>
          <p:cNvPicPr>
            <a:picLocks noChangeAspect="1"/>
          </p:cNvPicPr>
          <p:nvPr userDrawn="1"/>
        </p:nvPicPr>
        <p:blipFill>
          <a:blip r:embed="rId4"/>
          <a:stretch>
            <a:fillRect/>
          </a:stretch>
        </p:blipFill>
        <p:spPr>
          <a:xfrm>
            <a:off x="10772301" y="6472722"/>
            <a:ext cx="917730" cy="382856"/>
          </a:xfrm>
          <a:prstGeom prst="rect">
            <a:avLst/>
          </a:prstGeom>
        </p:spPr>
      </p:pic>
    </p:spTree>
    <p:extLst>
      <p:ext uri="{BB962C8B-B14F-4D97-AF65-F5344CB8AC3E}">
        <p14:creationId xmlns:p14="http://schemas.microsoft.com/office/powerpoint/2010/main" val="55513237"/>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tyle 5 - Artificial Intelligence">
    <p:bg>
      <p:bgRef idx="1001">
        <a:schemeClr val="bg2"/>
      </p:bgRef>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7D45DDC2-E9FB-6946-B100-4FBE7EF880C4}"/>
              </a:ext>
            </a:extLst>
          </p:cNvPr>
          <p:cNvSpPr/>
          <p:nvPr userDrawn="1"/>
        </p:nvSpPr>
        <p:spPr>
          <a:xfrm>
            <a:off x="0" y="6318421"/>
            <a:ext cx="12192000" cy="53957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pic>
        <p:nvPicPr>
          <p:cNvPr id="17" name="Picture 16">
            <a:extLst>
              <a:ext uri="{FF2B5EF4-FFF2-40B4-BE49-F238E27FC236}">
                <a16:creationId xmlns:a16="http://schemas.microsoft.com/office/drawing/2014/main" id="{F70A42C5-EE0E-3F45-8155-2C4D07ED66BD}"/>
              </a:ext>
            </a:extLst>
          </p:cNvPr>
          <p:cNvPicPr>
            <a:picLocks noChangeAspect="1"/>
          </p:cNvPicPr>
          <p:nvPr userDrawn="1"/>
        </p:nvPicPr>
        <p:blipFill>
          <a:blip r:embed="rId2"/>
          <a:stretch>
            <a:fillRect/>
          </a:stretch>
        </p:blipFill>
        <p:spPr>
          <a:xfrm>
            <a:off x="838200" y="6412637"/>
            <a:ext cx="1715531" cy="357247"/>
          </a:xfrm>
          <a:prstGeom prst="rect">
            <a:avLst/>
          </a:prstGeom>
        </p:spPr>
      </p:pic>
      <p:sp>
        <p:nvSpPr>
          <p:cNvPr id="18" name="Slide Number Placeholder 4">
            <a:extLst>
              <a:ext uri="{FF2B5EF4-FFF2-40B4-BE49-F238E27FC236}">
                <a16:creationId xmlns:a16="http://schemas.microsoft.com/office/drawing/2014/main" id="{C1A82CD2-8431-ED4B-960A-ACD6CB0709E8}"/>
              </a:ext>
            </a:extLst>
          </p:cNvPr>
          <p:cNvSpPr>
            <a:spLocks noGrp="1"/>
          </p:cNvSpPr>
          <p:nvPr>
            <p:ph type="sldNum" sz="quarter" idx="12"/>
          </p:nvPr>
        </p:nvSpPr>
        <p:spPr>
          <a:xfrm>
            <a:off x="9245600" y="6405648"/>
            <a:ext cx="2743200" cy="365125"/>
          </a:xfrm>
        </p:spPr>
        <p:txBody>
          <a:bodyPr/>
          <a:lstStyle>
            <a:lvl1pPr>
              <a:defRPr sz="1000" b="0" i="0">
                <a:solidFill>
                  <a:schemeClr val="bg2"/>
                </a:solidFill>
                <a:latin typeface="Arial" panose="020B0604020202020204" pitchFamily="34" charset="0"/>
                <a:cs typeface="Arial" panose="020B0604020202020204" pitchFamily="34" charset="0"/>
              </a:defRPr>
            </a:lvl1pPr>
          </a:lstStyle>
          <a:p>
            <a:fld id="{FE9C85F8-0BD3-7742-B238-5BE9A2749A8F}" type="slidenum">
              <a:rPr lang="en-US" smtClean="0"/>
              <a:pPr/>
              <a:t>‹#›</a:t>
            </a:fld>
            <a:endParaRPr lang="en-US" dirty="0"/>
          </a:p>
        </p:txBody>
      </p:sp>
      <p:sp>
        <p:nvSpPr>
          <p:cNvPr id="19" name="Media Placeholder 2">
            <a:extLst>
              <a:ext uri="{FF2B5EF4-FFF2-40B4-BE49-F238E27FC236}">
                <a16:creationId xmlns:a16="http://schemas.microsoft.com/office/drawing/2014/main" id="{5E80DA7A-432D-9347-98CE-C7D1B773D49C}"/>
              </a:ext>
            </a:extLst>
          </p:cNvPr>
          <p:cNvSpPr>
            <a:spLocks noGrp="1"/>
          </p:cNvSpPr>
          <p:nvPr>
            <p:ph type="media" sz="quarter" idx="11"/>
          </p:nvPr>
        </p:nvSpPr>
        <p:spPr>
          <a:xfrm>
            <a:off x="6378507" y="381419"/>
            <a:ext cx="4951412" cy="5620588"/>
          </a:xfrm>
        </p:spPr>
        <p:txBody>
          <a:bodyPr/>
          <a:lstStyle/>
          <a:p>
            <a:endParaRPr lang="en-US" dirty="0"/>
          </a:p>
        </p:txBody>
      </p:sp>
      <p:sp>
        <p:nvSpPr>
          <p:cNvPr id="22" name="Title 1">
            <a:extLst>
              <a:ext uri="{FF2B5EF4-FFF2-40B4-BE49-F238E27FC236}">
                <a16:creationId xmlns:a16="http://schemas.microsoft.com/office/drawing/2014/main" id="{1ECE79E8-E502-3C48-B6D9-FB8CAD7A8719}"/>
              </a:ext>
            </a:extLst>
          </p:cNvPr>
          <p:cNvSpPr>
            <a:spLocks noGrp="1"/>
          </p:cNvSpPr>
          <p:nvPr>
            <p:ph type="title" hasCustomPrompt="1"/>
          </p:nvPr>
        </p:nvSpPr>
        <p:spPr>
          <a:xfrm>
            <a:off x="838200" y="381419"/>
            <a:ext cx="4969768" cy="632219"/>
          </a:xfrm>
        </p:spPr>
        <p:txBody>
          <a:bodyPr anchor="t" anchorCtr="0">
            <a:noAutofit/>
          </a:bodyPr>
          <a:lstStyle>
            <a:lvl1pPr>
              <a:defRPr sz="4400" b="1" i="0">
                <a:latin typeface="Arial" panose="020B0604020202020204" pitchFamily="34" charset="0"/>
                <a:cs typeface="Arial" panose="020B0604020202020204" pitchFamily="34" charset="0"/>
              </a:defRPr>
            </a:lvl1pPr>
          </a:lstStyle>
          <a:p>
            <a:r>
              <a:rPr lang="en-US" dirty="0"/>
              <a:t>Page Title</a:t>
            </a:r>
          </a:p>
        </p:txBody>
      </p:sp>
      <p:sp>
        <p:nvSpPr>
          <p:cNvPr id="23" name="Rectangle 22">
            <a:extLst>
              <a:ext uri="{FF2B5EF4-FFF2-40B4-BE49-F238E27FC236}">
                <a16:creationId xmlns:a16="http://schemas.microsoft.com/office/drawing/2014/main" id="{5BB615E5-DE40-C944-92E9-BAF838C38F5E}"/>
              </a:ext>
            </a:extLst>
          </p:cNvPr>
          <p:cNvSpPr/>
          <p:nvPr userDrawn="1"/>
        </p:nvSpPr>
        <p:spPr>
          <a:xfrm>
            <a:off x="0" y="6116488"/>
            <a:ext cx="12192000" cy="20104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24" name="TextBox 23">
            <a:extLst>
              <a:ext uri="{FF2B5EF4-FFF2-40B4-BE49-F238E27FC236}">
                <a16:creationId xmlns:a16="http://schemas.microsoft.com/office/drawing/2014/main" id="{22B5117B-B455-3E40-8DCB-99C54F1AAD91}"/>
              </a:ext>
            </a:extLst>
          </p:cNvPr>
          <p:cNvSpPr txBox="1"/>
          <p:nvPr userDrawn="1"/>
        </p:nvSpPr>
        <p:spPr>
          <a:xfrm>
            <a:off x="748023" y="6101592"/>
            <a:ext cx="4381500" cy="230832"/>
          </a:xfrm>
          <a:prstGeom prst="rect">
            <a:avLst/>
          </a:prstGeom>
          <a:noFill/>
        </p:spPr>
        <p:txBody>
          <a:bodyPr wrap="square" rtlCol="0">
            <a:spAutoFit/>
          </a:bodyPr>
          <a:lstStyle/>
          <a:p>
            <a:r>
              <a:rPr lang="en-GB" sz="900" b="0" i="0" kern="1200" dirty="0">
                <a:solidFill>
                  <a:schemeClr val="bg2"/>
                </a:solidFill>
                <a:effectLst/>
                <a:latin typeface="Arial" panose="020B0604020202020204" pitchFamily="34" charset="0"/>
                <a:ea typeface="+mn-ea"/>
                <a:cs typeface="Arial" panose="020B0604020202020204" pitchFamily="34" charset="0"/>
              </a:rPr>
              <a:t>Artificial Intelligence</a:t>
            </a:r>
            <a:endParaRPr lang="en-US" sz="900" b="0" i="0" dirty="0">
              <a:solidFill>
                <a:schemeClr val="bg2"/>
              </a:solidFill>
              <a:latin typeface="Arial" panose="020B0604020202020204" pitchFamily="34" charset="0"/>
              <a:cs typeface="Arial" panose="020B0604020202020204" pitchFamily="34" charset="0"/>
            </a:endParaRPr>
          </a:p>
        </p:txBody>
      </p:sp>
      <p:sp>
        <p:nvSpPr>
          <p:cNvPr id="26" name="Text Placeholder 13">
            <a:extLst>
              <a:ext uri="{FF2B5EF4-FFF2-40B4-BE49-F238E27FC236}">
                <a16:creationId xmlns:a16="http://schemas.microsoft.com/office/drawing/2014/main" id="{1909D0EA-4479-C544-9BA0-91B7E4E92B2A}"/>
              </a:ext>
            </a:extLst>
          </p:cNvPr>
          <p:cNvSpPr>
            <a:spLocks noGrp="1"/>
          </p:cNvSpPr>
          <p:nvPr>
            <p:ph type="body" sz="quarter" idx="10" hasCustomPrompt="1"/>
          </p:nvPr>
        </p:nvSpPr>
        <p:spPr>
          <a:xfrm>
            <a:off x="838200" y="1107852"/>
            <a:ext cx="4969768" cy="4894155"/>
          </a:xfrm>
        </p:spPr>
        <p:txBody>
          <a:bodyPr>
            <a:normAutofit/>
          </a:bodyPr>
          <a:lstStyle>
            <a:lvl1pPr marL="0" indent="0">
              <a:buFont typeface="+mj-lt"/>
              <a:buNone/>
              <a:defRPr sz="1400" b="0" i="0">
                <a:solidFill>
                  <a:schemeClr val="bg1"/>
                </a:solidFill>
                <a:latin typeface="Arial" panose="020B0604020202020204" pitchFamily="34" charset="0"/>
                <a:cs typeface="Arial" panose="020B0604020202020204" pitchFamily="34" charset="0"/>
              </a:defRPr>
            </a:lvl1pPr>
            <a:lvl2pPr marL="457189" indent="0">
              <a:buFont typeface="+mj-lt"/>
              <a:buNone/>
              <a:defRPr/>
            </a:lvl2pPr>
            <a:lvl3pPr marL="914377" indent="0">
              <a:buFont typeface="+mj-lt"/>
              <a:buNone/>
              <a:defRPr/>
            </a:lvl3pPr>
            <a:lvl4pPr marL="1371566" indent="0">
              <a:buFont typeface="+mj-lt"/>
              <a:buNone/>
              <a:defRPr/>
            </a:lvl4pPr>
            <a:lvl5pPr marL="1828754" indent="0">
              <a:buFont typeface="+mj-lt"/>
              <a:buNone/>
              <a:defRPr/>
            </a:lvl5pPr>
          </a:lstStyle>
          <a:p>
            <a:pPr lvl="0"/>
            <a:r>
              <a:rPr lang="en-US" dirty="0"/>
              <a:t>This will be the text paragraph that will contain any of the relevant content you wish to include.</a:t>
            </a:r>
          </a:p>
        </p:txBody>
      </p:sp>
      <p:pic>
        <p:nvPicPr>
          <p:cNvPr id="11" name="Picture 27">
            <a:extLst>
              <a:ext uri="{FF2B5EF4-FFF2-40B4-BE49-F238E27FC236}">
                <a16:creationId xmlns:a16="http://schemas.microsoft.com/office/drawing/2014/main" id="{B7337010-F42F-8842-8361-2D6A9E7240A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231166" y="6317530"/>
            <a:ext cx="960833" cy="540469"/>
          </a:xfrm>
          <a:prstGeom prst="rect">
            <a:avLst/>
          </a:prstGeom>
        </p:spPr>
      </p:pic>
    </p:spTree>
    <p:extLst>
      <p:ext uri="{BB962C8B-B14F-4D97-AF65-F5344CB8AC3E}">
        <p14:creationId xmlns:p14="http://schemas.microsoft.com/office/powerpoint/2010/main" val="35034092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tyle 6 - Bullet Points">
    <p:bg>
      <p:bgRef idx="1001">
        <a:schemeClr val="bg2"/>
      </p:bgRef>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B5DDAE84-2F25-F440-9CB8-66AD96E24343}"/>
              </a:ext>
            </a:extLst>
          </p:cNvPr>
          <p:cNvSpPr/>
          <p:nvPr userDrawn="1"/>
        </p:nvSpPr>
        <p:spPr>
          <a:xfrm>
            <a:off x="0" y="6318421"/>
            <a:ext cx="12192000" cy="53957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pic>
        <p:nvPicPr>
          <p:cNvPr id="12" name="Picture 11">
            <a:extLst>
              <a:ext uri="{FF2B5EF4-FFF2-40B4-BE49-F238E27FC236}">
                <a16:creationId xmlns:a16="http://schemas.microsoft.com/office/drawing/2014/main" id="{1DACEB8F-CC79-BE4B-92E9-BA3AD4C526A0}"/>
              </a:ext>
            </a:extLst>
          </p:cNvPr>
          <p:cNvPicPr>
            <a:picLocks noChangeAspect="1"/>
          </p:cNvPicPr>
          <p:nvPr userDrawn="1"/>
        </p:nvPicPr>
        <p:blipFill>
          <a:blip r:embed="rId2"/>
          <a:stretch>
            <a:fillRect/>
          </a:stretch>
        </p:blipFill>
        <p:spPr>
          <a:xfrm>
            <a:off x="685800" y="6405648"/>
            <a:ext cx="1715531" cy="357247"/>
          </a:xfrm>
          <a:prstGeom prst="rect">
            <a:avLst/>
          </a:prstGeom>
        </p:spPr>
      </p:pic>
      <p:sp>
        <p:nvSpPr>
          <p:cNvPr id="13" name="Slide Number Placeholder 4">
            <a:extLst>
              <a:ext uri="{FF2B5EF4-FFF2-40B4-BE49-F238E27FC236}">
                <a16:creationId xmlns:a16="http://schemas.microsoft.com/office/drawing/2014/main" id="{75ED249C-3CAF-7F4D-964F-11BCEC8EF8D7}"/>
              </a:ext>
            </a:extLst>
          </p:cNvPr>
          <p:cNvSpPr>
            <a:spLocks noGrp="1"/>
          </p:cNvSpPr>
          <p:nvPr>
            <p:ph type="sldNum" sz="quarter" idx="12"/>
          </p:nvPr>
        </p:nvSpPr>
        <p:spPr>
          <a:xfrm>
            <a:off x="9245600" y="6405648"/>
            <a:ext cx="2743200" cy="365125"/>
          </a:xfrm>
        </p:spPr>
        <p:txBody>
          <a:bodyPr/>
          <a:lstStyle>
            <a:lvl1pPr>
              <a:defRPr sz="1000" b="0" i="0">
                <a:solidFill>
                  <a:schemeClr val="bg2"/>
                </a:solidFill>
                <a:latin typeface="Arial" panose="020B0604020202020204" pitchFamily="34" charset="0"/>
                <a:cs typeface="Arial" panose="020B0604020202020204" pitchFamily="34" charset="0"/>
              </a:defRPr>
            </a:lvl1pPr>
          </a:lstStyle>
          <a:p>
            <a:fld id="{FE9C85F8-0BD3-7742-B238-5BE9A2749A8F}" type="slidenum">
              <a:rPr lang="en-US" smtClean="0"/>
              <a:pPr/>
              <a:t>‹#›</a:t>
            </a:fld>
            <a:endParaRPr lang="en-US" dirty="0"/>
          </a:p>
        </p:txBody>
      </p:sp>
      <p:sp>
        <p:nvSpPr>
          <p:cNvPr id="19" name="Title 1">
            <a:extLst>
              <a:ext uri="{FF2B5EF4-FFF2-40B4-BE49-F238E27FC236}">
                <a16:creationId xmlns:a16="http://schemas.microsoft.com/office/drawing/2014/main" id="{429DAEC0-2555-2845-A15D-30799D398E34}"/>
              </a:ext>
            </a:extLst>
          </p:cNvPr>
          <p:cNvSpPr>
            <a:spLocks noGrp="1"/>
          </p:cNvSpPr>
          <p:nvPr>
            <p:ph type="title" hasCustomPrompt="1"/>
          </p:nvPr>
        </p:nvSpPr>
        <p:spPr>
          <a:xfrm>
            <a:off x="838200" y="381419"/>
            <a:ext cx="4969768" cy="632219"/>
          </a:xfrm>
        </p:spPr>
        <p:txBody>
          <a:bodyPr anchor="t" anchorCtr="0">
            <a:noAutofit/>
          </a:bodyPr>
          <a:lstStyle>
            <a:lvl1pPr>
              <a:defRPr sz="4400" b="1" i="0">
                <a:latin typeface="Arial" panose="020B0604020202020204" pitchFamily="34" charset="0"/>
                <a:cs typeface="Arial" panose="020B0604020202020204" pitchFamily="34" charset="0"/>
              </a:defRPr>
            </a:lvl1pPr>
          </a:lstStyle>
          <a:p>
            <a:r>
              <a:rPr lang="en-US" dirty="0"/>
              <a:t>Page Title</a:t>
            </a:r>
          </a:p>
        </p:txBody>
      </p:sp>
      <p:sp>
        <p:nvSpPr>
          <p:cNvPr id="20" name="Text Placeholder 13">
            <a:extLst>
              <a:ext uri="{FF2B5EF4-FFF2-40B4-BE49-F238E27FC236}">
                <a16:creationId xmlns:a16="http://schemas.microsoft.com/office/drawing/2014/main" id="{F91855CE-A534-634D-8877-E5E3DECFC3DC}"/>
              </a:ext>
            </a:extLst>
          </p:cNvPr>
          <p:cNvSpPr>
            <a:spLocks noGrp="1"/>
          </p:cNvSpPr>
          <p:nvPr>
            <p:ph type="body" sz="quarter" idx="10" hasCustomPrompt="1"/>
          </p:nvPr>
        </p:nvSpPr>
        <p:spPr>
          <a:xfrm>
            <a:off x="838199" y="1100863"/>
            <a:ext cx="10503091" cy="4912611"/>
          </a:xfrm>
        </p:spPr>
        <p:txBody>
          <a:bodyPr>
            <a:normAutofit/>
          </a:bodyPr>
          <a:lstStyle>
            <a:lvl1pPr marL="285744" marR="0" indent="-285744" algn="l" defTabSz="914377" rtl="0" eaLnBrk="1" fontAlgn="auto" latinLnBrk="0" hangingPunct="1">
              <a:lnSpc>
                <a:spcPct val="90000"/>
              </a:lnSpc>
              <a:spcBef>
                <a:spcPts val="1000"/>
              </a:spcBef>
              <a:spcAft>
                <a:spcPts val="0"/>
              </a:spcAft>
              <a:buClrTx/>
              <a:buSzTx/>
              <a:buFont typeface="Arial" panose="020B0604020202020204" pitchFamily="34" charset="0"/>
              <a:buChar char="•"/>
              <a:tabLst/>
              <a:defRPr sz="1400" b="0" i="0">
                <a:solidFill>
                  <a:schemeClr val="bg1"/>
                </a:solidFill>
                <a:latin typeface="Arial" panose="020B0604020202020204" pitchFamily="34" charset="0"/>
                <a:cs typeface="Arial" panose="020B0604020202020204" pitchFamily="34" charset="0"/>
              </a:defRPr>
            </a:lvl1pPr>
            <a:lvl2pPr marL="457189" indent="0">
              <a:buFont typeface="+mj-lt"/>
              <a:buNone/>
              <a:defRPr/>
            </a:lvl2pPr>
            <a:lvl3pPr marL="914377" indent="0">
              <a:buFont typeface="+mj-lt"/>
              <a:buNone/>
              <a:defRPr/>
            </a:lvl3pPr>
            <a:lvl4pPr marL="1371566" indent="0">
              <a:buFont typeface="+mj-lt"/>
              <a:buNone/>
              <a:defRPr/>
            </a:lvl4pPr>
            <a:lvl5pPr marL="1828754" indent="0">
              <a:buFont typeface="+mj-lt"/>
              <a:buNone/>
              <a:defRPr/>
            </a:lvl5pPr>
          </a:lstStyle>
          <a:p>
            <a:pPr lvl="0"/>
            <a:r>
              <a:rPr lang="en-US" dirty="0"/>
              <a:t>This is to be used for any text that might require bullet point use through the </a:t>
            </a:r>
            <a:r>
              <a:rPr lang="en-US" dirty="0" err="1"/>
              <a:t>powerpoint</a:t>
            </a:r>
            <a:r>
              <a:rPr lang="en-US" dirty="0"/>
              <a:t>.</a:t>
            </a:r>
          </a:p>
          <a:p>
            <a:pPr lvl="0"/>
            <a:r>
              <a:rPr lang="en-US" dirty="0"/>
              <a:t>This is to be used for any text that might require bullet point use through the </a:t>
            </a:r>
            <a:r>
              <a:rPr lang="en-US" dirty="0" err="1"/>
              <a:t>powerpoint</a:t>
            </a:r>
            <a:r>
              <a:rPr lang="en-US" dirty="0"/>
              <a:t>.</a:t>
            </a:r>
          </a:p>
          <a:p>
            <a:pPr marL="285744" marR="0" lvl="0" indent="-285744" algn="l" defTabSz="914377"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dirty="0"/>
              <a:t>This is to be used for any text that might require bullet point use through the </a:t>
            </a:r>
            <a:r>
              <a:rPr lang="en-US" dirty="0" err="1"/>
              <a:t>powerpoint</a:t>
            </a:r>
            <a:r>
              <a:rPr lang="en-US" dirty="0"/>
              <a:t>.</a:t>
            </a:r>
          </a:p>
          <a:p>
            <a:pPr marL="285744" marR="0" lvl="0" indent="-285744" algn="l" defTabSz="914377"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dirty="0"/>
              <a:t>This is to be used for any text that might require bullet point use through the </a:t>
            </a:r>
            <a:r>
              <a:rPr lang="en-US" dirty="0" err="1"/>
              <a:t>powerpoint</a:t>
            </a:r>
            <a:r>
              <a:rPr lang="en-US" dirty="0"/>
              <a:t>.</a:t>
            </a:r>
          </a:p>
          <a:p>
            <a:pPr marL="285744" marR="0" lvl="0" indent="-285744" algn="l" defTabSz="914377"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dirty="0"/>
              <a:t>This is to be used for any text that might require bullet point use through the </a:t>
            </a:r>
            <a:r>
              <a:rPr lang="en-US" dirty="0" err="1"/>
              <a:t>powerpoint</a:t>
            </a:r>
            <a:r>
              <a:rPr lang="en-US" dirty="0"/>
              <a:t>.</a:t>
            </a:r>
          </a:p>
          <a:p>
            <a:pPr marL="285744" marR="0" lvl="0" indent="-285744" algn="l" defTabSz="914377"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dirty="0"/>
              <a:t>This is to be used for any text that might require bullet point use through the </a:t>
            </a:r>
            <a:r>
              <a:rPr lang="en-US" dirty="0" err="1"/>
              <a:t>powerpoint</a:t>
            </a:r>
            <a:r>
              <a:rPr lang="en-US" dirty="0"/>
              <a:t>.</a:t>
            </a:r>
          </a:p>
          <a:p>
            <a:pPr marL="285744" marR="0" lvl="0" indent="-285744" algn="l" defTabSz="914377"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dirty="0"/>
              <a:t>This is to be used for any text that might require bullet point use through the </a:t>
            </a:r>
            <a:r>
              <a:rPr lang="en-US" dirty="0" err="1"/>
              <a:t>powerpoint</a:t>
            </a:r>
            <a:r>
              <a:rPr lang="en-US" dirty="0"/>
              <a:t>.</a:t>
            </a:r>
          </a:p>
          <a:p>
            <a:pPr marL="285744" marR="0" lvl="0" indent="-285744" algn="l" defTabSz="914377"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dirty="0"/>
              <a:t>This is to be used for any text that might require bullet point use through the </a:t>
            </a:r>
            <a:r>
              <a:rPr lang="en-US" dirty="0" err="1"/>
              <a:t>powerpoint</a:t>
            </a:r>
            <a:r>
              <a:rPr lang="en-US" dirty="0"/>
              <a:t>.</a:t>
            </a:r>
          </a:p>
          <a:p>
            <a:pPr marL="285744" marR="0" lvl="0" indent="-285744" algn="l" defTabSz="914377"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dirty="0"/>
              <a:t>This is to be used for any text that might require bullet point use through the </a:t>
            </a:r>
            <a:r>
              <a:rPr lang="en-US" dirty="0" err="1"/>
              <a:t>powerpoint</a:t>
            </a:r>
            <a:r>
              <a:rPr lang="en-US" dirty="0"/>
              <a:t>.</a:t>
            </a:r>
          </a:p>
          <a:p>
            <a:pPr marL="285744" marR="0" lvl="0" indent="-285744" algn="l" defTabSz="914377"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dirty="0"/>
              <a:t>This is to be used for any text that might require bullet point use through the </a:t>
            </a:r>
            <a:r>
              <a:rPr lang="en-US" dirty="0" err="1"/>
              <a:t>powerpoint</a:t>
            </a:r>
            <a:r>
              <a:rPr lang="en-US" dirty="0"/>
              <a:t>.</a:t>
            </a:r>
          </a:p>
          <a:p>
            <a:pPr marL="285744" marR="0" lvl="0" indent="-285744" algn="l" defTabSz="914377"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dirty="0"/>
              <a:t>This is to be used for any text that might require bullet point use through the </a:t>
            </a:r>
            <a:r>
              <a:rPr lang="en-US" dirty="0" err="1"/>
              <a:t>powerpoint</a:t>
            </a:r>
            <a:r>
              <a:rPr lang="en-US" dirty="0"/>
              <a:t>.</a:t>
            </a:r>
          </a:p>
          <a:p>
            <a:pPr marL="285744" marR="0" lvl="0" indent="-285744" algn="l" defTabSz="914377"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dirty="0"/>
              <a:t>This is to be used for any text that might require bullet point use through the </a:t>
            </a:r>
            <a:r>
              <a:rPr lang="en-US" dirty="0" err="1"/>
              <a:t>powerpoint</a:t>
            </a:r>
            <a:r>
              <a:rPr lang="en-US" dirty="0"/>
              <a:t>.</a:t>
            </a:r>
          </a:p>
          <a:p>
            <a:pPr marL="285744" marR="0" lvl="0" indent="-285744" algn="l" defTabSz="914377"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dirty="0"/>
              <a:t>This is to be used for any text that might require bullet point use through the </a:t>
            </a:r>
            <a:r>
              <a:rPr lang="en-US" dirty="0" err="1"/>
              <a:t>powerpoint</a:t>
            </a:r>
            <a:r>
              <a:rPr lang="en-US" dirty="0"/>
              <a:t>.</a:t>
            </a:r>
          </a:p>
          <a:p>
            <a:pPr marL="285744" marR="0" lvl="0" indent="-285744" algn="l" defTabSz="914377"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dirty="0"/>
              <a:t>This is to be used for any text that might require bullet point use through the </a:t>
            </a:r>
            <a:r>
              <a:rPr lang="en-US" dirty="0" err="1"/>
              <a:t>powerpoint</a:t>
            </a:r>
            <a:r>
              <a:rPr lang="en-US" dirty="0"/>
              <a:t>.</a:t>
            </a:r>
          </a:p>
          <a:p>
            <a:pPr marL="285744" marR="0" lvl="0" indent="-285744" algn="l" defTabSz="914377"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dirty="0"/>
              <a:t>This is to be used for any text that might require bullet point use through the </a:t>
            </a:r>
            <a:r>
              <a:rPr lang="en-US" dirty="0" err="1"/>
              <a:t>powerpoint</a:t>
            </a:r>
            <a:r>
              <a:rPr lang="en-US" dirty="0"/>
              <a:t>.</a:t>
            </a:r>
          </a:p>
          <a:p>
            <a:pPr marL="285744" marR="0" lvl="0" indent="-285744" algn="l" defTabSz="914377"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lang="en-US" dirty="0"/>
          </a:p>
          <a:p>
            <a:pPr lvl="0"/>
            <a:endParaRPr lang="en-US" dirty="0"/>
          </a:p>
        </p:txBody>
      </p:sp>
    </p:spTree>
    <p:extLst>
      <p:ext uri="{BB962C8B-B14F-4D97-AF65-F5344CB8AC3E}">
        <p14:creationId xmlns:p14="http://schemas.microsoft.com/office/powerpoint/2010/main" val="3880837016"/>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tyle 6 - Applied Cyber Security">
    <p:bg>
      <p:bgRef idx="1001">
        <a:schemeClr val="bg2"/>
      </p:bgRef>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3862504D-4752-F54B-A399-1E436C534F3B}"/>
              </a:ext>
            </a:extLst>
          </p:cNvPr>
          <p:cNvSpPr/>
          <p:nvPr userDrawn="1"/>
        </p:nvSpPr>
        <p:spPr>
          <a:xfrm>
            <a:off x="0" y="6318421"/>
            <a:ext cx="12192000" cy="53957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pic>
        <p:nvPicPr>
          <p:cNvPr id="14" name="Picture 13">
            <a:extLst>
              <a:ext uri="{FF2B5EF4-FFF2-40B4-BE49-F238E27FC236}">
                <a16:creationId xmlns:a16="http://schemas.microsoft.com/office/drawing/2014/main" id="{FF9F2594-CEA4-D043-9C2D-2442DA6C6C77}"/>
              </a:ext>
            </a:extLst>
          </p:cNvPr>
          <p:cNvPicPr>
            <a:picLocks noChangeAspect="1"/>
          </p:cNvPicPr>
          <p:nvPr userDrawn="1"/>
        </p:nvPicPr>
        <p:blipFill>
          <a:blip r:embed="rId2"/>
          <a:stretch>
            <a:fillRect/>
          </a:stretch>
        </p:blipFill>
        <p:spPr>
          <a:xfrm>
            <a:off x="838200" y="6412637"/>
            <a:ext cx="1715531" cy="357247"/>
          </a:xfrm>
          <a:prstGeom prst="rect">
            <a:avLst/>
          </a:prstGeom>
        </p:spPr>
      </p:pic>
      <p:sp>
        <p:nvSpPr>
          <p:cNvPr id="15" name="Slide Number Placeholder 4">
            <a:extLst>
              <a:ext uri="{FF2B5EF4-FFF2-40B4-BE49-F238E27FC236}">
                <a16:creationId xmlns:a16="http://schemas.microsoft.com/office/drawing/2014/main" id="{B0118613-D3A6-3945-AF07-89F5214719BD}"/>
              </a:ext>
            </a:extLst>
          </p:cNvPr>
          <p:cNvSpPr>
            <a:spLocks noGrp="1"/>
          </p:cNvSpPr>
          <p:nvPr>
            <p:ph type="sldNum" sz="quarter" idx="12"/>
          </p:nvPr>
        </p:nvSpPr>
        <p:spPr>
          <a:xfrm>
            <a:off x="9245600" y="6405648"/>
            <a:ext cx="2743200" cy="365125"/>
          </a:xfrm>
        </p:spPr>
        <p:txBody>
          <a:bodyPr/>
          <a:lstStyle>
            <a:lvl1pPr>
              <a:defRPr sz="1000" b="0" i="0">
                <a:solidFill>
                  <a:schemeClr val="bg2"/>
                </a:solidFill>
                <a:latin typeface="Arial" panose="020B0604020202020204" pitchFamily="34" charset="0"/>
                <a:cs typeface="Arial" panose="020B0604020202020204" pitchFamily="34" charset="0"/>
              </a:defRPr>
            </a:lvl1pPr>
          </a:lstStyle>
          <a:p>
            <a:fld id="{FE9C85F8-0BD3-7742-B238-5BE9A2749A8F}" type="slidenum">
              <a:rPr lang="en-US" smtClean="0"/>
              <a:pPr/>
              <a:t>‹#›</a:t>
            </a:fld>
            <a:endParaRPr lang="en-US" dirty="0"/>
          </a:p>
        </p:txBody>
      </p:sp>
      <p:sp>
        <p:nvSpPr>
          <p:cNvPr id="19" name="Title 1">
            <a:extLst>
              <a:ext uri="{FF2B5EF4-FFF2-40B4-BE49-F238E27FC236}">
                <a16:creationId xmlns:a16="http://schemas.microsoft.com/office/drawing/2014/main" id="{95B234AC-4132-3643-B693-CD5A74F8754A}"/>
              </a:ext>
            </a:extLst>
          </p:cNvPr>
          <p:cNvSpPr>
            <a:spLocks noGrp="1"/>
          </p:cNvSpPr>
          <p:nvPr>
            <p:ph type="title" hasCustomPrompt="1"/>
          </p:nvPr>
        </p:nvSpPr>
        <p:spPr>
          <a:xfrm>
            <a:off x="838200" y="381419"/>
            <a:ext cx="4969768" cy="632219"/>
          </a:xfrm>
        </p:spPr>
        <p:txBody>
          <a:bodyPr anchor="t" anchorCtr="0">
            <a:noAutofit/>
          </a:bodyPr>
          <a:lstStyle>
            <a:lvl1pPr>
              <a:defRPr sz="4400" b="1" i="0">
                <a:latin typeface="Arial" panose="020B0604020202020204" pitchFamily="34" charset="0"/>
                <a:cs typeface="Arial" panose="020B0604020202020204" pitchFamily="34" charset="0"/>
              </a:defRPr>
            </a:lvl1pPr>
          </a:lstStyle>
          <a:p>
            <a:r>
              <a:rPr lang="en-US" dirty="0"/>
              <a:t>Page Title</a:t>
            </a:r>
          </a:p>
        </p:txBody>
      </p:sp>
      <p:sp>
        <p:nvSpPr>
          <p:cNvPr id="21" name="Rectangle 20">
            <a:extLst>
              <a:ext uri="{FF2B5EF4-FFF2-40B4-BE49-F238E27FC236}">
                <a16:creationId xmlns:a16="http://schemas.microsoft.com/office/drawing/2014/main" id="{08C8CE0F-3A84-7D46-8FD7-2CD63775B471}"/>
              </a:ext>
            </a:extLst>
          </p:cNvPr>
          <p:cNvSpPr/>
          <p:nvPr userDrawn="1"/>
        </p:nvSpPr>
        <p:spPr>
          <a:xfrm>
            <a:off x="0" y="6116488"/>
            <a:ext cx="12192000" cy="20104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22" name="TextBox 21">
            <a:extLst>
              <a:ext uri="{FF2B5EF4-FFF2-40B4-BE49-F238E27FC236}">
                <a16:creationId xmlns:a16="http://schemas.microsoft.com/office/drawing/2014/main" id="{DCADEDC9-7457-E740-9721-4C98846810D6}"/>
              </a:ext>
            </a:extLst>
          </p:cNvPr>
          <p:cNvSpPr txBox="1"/>
          <p:nvPr userDrawn="1"/>
        </p:nvSpPr>
        <p:spPr>
          <a:xfrm>
            <a:off x="748023" y="6101592"/>
            <a:ext cx="4381500" cy="230832"/>
          </a:xfrm>
          <a:prstGeom prst="rect">
            <a:avLst/>
          </a:prstGeom>
          <a:noFill/>
        </p:spPr>
        <p:txBody>
          <a:bodyPr wrap="square" rtlCol="0">
            <a:spAutoFit/>
          </a:bodyPr>
          <a:lstStyle/>
          <a:p>
            <a:r>
              <a:rPr lang="en-GB" sz="900" b="0" i="0" kern="1200" dirty="0">
                <a:solidFill>
                  <a:schemeClr val="bg2"/>
                </a:solidFill>
                <a:effectLst/>
                <a:latin typeface="Arial" panose="020B0604020202020204" pitchFamily="34" charset="0"/>
                <a:ea typeface="+mn-ea"/>
                <a:cs typeface="Arial" panose="020B0604020202020204" pitchFamily="34" charset="0"/>
              </a:rPr>
              <a:t>Applied Cyber Security</a:t>
            </a:r>
            <a:endParaRPr lang="en-US" sz="900" b="0" i="0" dirty="0">
              <a:solidFill>
                <a:schemeClr val="bg2"/>
              </a:solidFill>
              <a:latin typeface="Arial" panose="020B0604020202020204" pitchFamily="34" charset="0"/>
              <a:cs typeface="Arial" panose="020B0604020202020204" pitchFamily="34" charset="0"/>
            </a:endParaRPr>
          </a:p>
        </p:txBody>
      </p:sp>
      <p:sp>
        <p:nvSpPr>
          <p:cNvPr id="23" name="Text Placeholder 13">
            <a:extLst>
              <a:ext uri="{FF2B5EF4-FFF2-40B4-BE49-F238E27FC236}">
                <a16:creationId xmlns:a16="http://schemas.microsoft.com/office/drawing/2014/main" id="{FDCBC800-5A29-214D-9EEC-C4E632035A18}"/>
              </a:ext>
            </a:extLst>
          </p:cNvPr>
          <p:cNvSpPr>
            <a:spLocks noGrp="1"/>
          </p:cNvSpPr>
          <p:nvPr>
            <p:ph type="body" sz="quarter" idx="10" hasCustomPrompt="1"/>
          </p:nvPr>
        </p:nvSpPr>
        <p:spPr>
          <a:xfrm>
            <a:off x="838199" y="1100863"/>
            <a:ext cx="10503091" cy="4912611"/>
          </a:xfrm>
        </p:spPr>
        <p:txBody>
          <a:bodyPr>
            <a:normAutofit/>
          </a:bodyPr>
          <a:lstStyle>
            <a:lvl1pPr marL="285744" marR="0" indent="-285744" algn="l" defTabSz="914377" rtl="0" eaLnBrk="1" fontAlgn="auto" latinLnBrk="0" hangingPunct="1">
              <a:lnSpc>
                <a:spcPct val="90000"/>
              </a:lnSpc>
              <a:spcBef>
                <a:spcPts val="1000"/>
              </a:spcBef>
              <a:spcAft>
                <a:spcPts val="0"/>
              </a:spcAft>
              <a:buClrTx/>
              <a:buSzTx/>
              <a:buFont typeface="Arial" panose="020B0604020202020204" pitchFamily="34" charset="0"/>
              <a:buChar char="•"/>
              <a:tabLst/>
              <a:defRPr sz="1400" b="0" i="0">
                <a:solidFill>
                  <a:schemeClr val="bg1"/>
                </a:solidFill>
                <a:latin typeface="Arial" panose="020B0604020202020204" pitchFamily="34" charset="0"/>
                <a:cs typeface="Arial" panose="020B0604020202020204" pitchFamily="34" charset="0"/>
              </a:defRPr>
            </a:lvl1pPr>
            <a:lvl2pPr marL="457189" indent="0">
              <a:buFont typeface="+mj-lt"/>
              <a:buNone/>
              <a:defRPr/>
            </a:lvl2pPr>
            <a:lvl3pPr marL="914377" indent="0">
              <a:buFont typeface="+mj-lt"/>
              <a:buNone/>
              <a:defRPr/>
            </a:lvl3pPr>
            <a:lvl4pPr marL="1371566" indent="0">
              <a:buFont typeface="+mj-lt"/>
              <a:buNone/>
              <a:defRPr/>
            </a:lvl4pPr>
            <a:lvl5pPr marL="1828754" indent="0">
              <a:buFont typeface="+mj-lt"/>
              <a:buNone/>
              <a:defRPr/>
            </a:lvl5pPr>
          </a:lstStyle>
          <a:p>
            <a:pPr lvl="0"/>
            <a:r>
              <a:rPr lang="en-US" dirty="0"/>
              <a:t>This is to be used for any text that might require bullet point use through the </a:t>
            </a:r>
            <a:r>
              <a:rPr lang="en-US" dirty="0" err="1"/>
              <a:t>powerpoint</a:t>
            </a:r>
            <a:r>
              <a:rPr lang="en-US" dirty="0"/>
              <a:t>.</a:t>
            </a:r>
          </a:p>
          <a:p>
            <a:pPr lvl="0"/>
            <a:r>
              <a:rPr lang="en-US" dirty="0"/>
              <a:t>This is to be used for any text that might require bullet point use through the </a:t>
            </a:r>
            <a:r>
              <a:rPr lang="en-US" dirty="0" err="1"/>
              <a:t>powerpoint</a:t>
            </a:r>
            <a:r>
              <a:rPr lang="en-US" dirty="0"/>
              <a:t>.</a:t>
            </a:r>
          </a:p>
          <a:p>
            <a:pPr marL="285744" marR="0" lvl="0" indent="-285744" algn="l" defTabSz="914377"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dirty="0"/>
              <a:t>This is to be used for any text that might require bullet point use through the </a:t>
            </a:r>
            <a:r>
              <a:rPr lang="en-US" dirty="0" err="1"/>
              <a:t>powerpoint</a:t>
            </a:r>
            <a:r>
              <a:rPr lang="en-US" dirty="0"/>
              <a:t>.</a:t>
            </a:r>
          </a:p>
          <a:p>
            <a:pPr marL="285744" marR="0" lvl="0" indent="-285744" algn="l" defTabSz="914377"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dirty="0"/>
              <a:t>This is to be used for any text that might require bullet point use through the </a:t>
            </a:r>
            <a:r>
              <a:rPr lang="en-US" dirty="0" err="1"/>
              <a:t>powerpoint</a:t>
            </a:r>
            <a:r>
              <a:rPr lang="en-US" dirty="0"/>
              <a:t>.</a:t>
            </a:r>
          </a:p>
          <a:p>
            <a:pPr marL="285744" marR="0" lvl="0" indent="-285744" algn="l" defTabSz="914377"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dirty="0"/>
              <a:t>This is to be used for any text that might require bullet point use through the </a:t>
            </a:r>
            <a:r>
              <a:rPr lang="en-US" dirty="0" err="1"/>
              <a:t>powerpoint</a:t>
            </a:r>
            <a:r>
              <a:rPr lang="en-US" dirty="0"/>
              <a:t>.</a:t>
            </a:r>
          </a:p>
          <a:p>
            <a:pPr marL="285744" marR="0" lvl="0" indent="-285744" algn="l" defTabSz="914377"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dirty="0"/>
              <a:t>This is to be used for any text that might require bullet point use through the </a:t>
            </a:r>
            <a:r>
              <a:rPr lang="en-US" dirty="0" err="1"/>
              <a:t>powerpoint</a:t>
            </a:r>
            <a:r>
              <a:rPr lang="en-US" dirty="0"/>
              <a:t>.</a:t>
            </a:r>
          </a:p>
          <a:p>
            <a:pPr marL="285744" marR="0" lvl="0" indent="-285744" algn="l" defTabSz="914377"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dirty="0"/>
              <a:t>This is to be used for any text that might require bullet point use through the </a:t>
            </a:r>
            <a:r>
              <a:rPr lang="en-US" dirty="0" err="1"/>
              <a:t>powerpoint</a:t>
            </a:r>
            <a:r>
              <a:rPr lang="en-US" dirty="0"/>
              <a:t>.</a:t>
            </a:r>
          </a:p>
          <a:p>
            <a:pPr marL="285744" marR="0" lvl="0" indent="-285744" algn="l" defTabSz="914377"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dirty="0"/>
              <a:t>This is to be used for any text that might require bullet point use through the </a:t>
            </a:r>
            <a:r>
              <a:rPr lang="en-US" dirty="0" err="1"/>
              <a:t>powerpoint</a:t>
            </a:r>
            <a:r>
              <a:rPr lang="en-US" dirty="0"/>
              <a:t>.</a:t>
            </a:r>
          </a:p>
          <a:p>
            <a:pPr marL="285744" marR="0" lvl="0" indent="-285744" algn="l" defTabSz="914377"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dirty="0"/>
              <a:t>This is to be used for any text that might require bullet point use through the </a:t>
            </a:r>
            <a:r>
              <a:rPr lang="en-US" dirty="0" err="1"/>
              <a:t>powerpoint</a:t>
            </a:r>
            <a:r>
              <a:rPr lang="en-US" dirty="0"/>
              <a:t>.</a:t>
            </a:r>
          </a:p>
          <a:p>
            <a:pPr marL="285744" marR="0" lvl="0" indent="-285744" algn="l" defTabSz="914377"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dirty="0"/>
              <a:t>This is to be used for any text that might require bullet point use through the </a:t>
            </a:r>
            <a:r>
              <a:rPr lang="en-US" dirty="0" err="1"/>
              <a:t>powerpoint</a:t>
            </a:r>
            <a:r>
              <a:rPr lang="en-US" dirty="0"/>
              <a:t>.</a:t>
            </a:r>
          </a:p>
          <a:p>
            <a:pPr marL="285744" marR="0" lvl="0" indent="-285744" algn="l" defTabSz="914377"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dirty="0"/>
              <a:t>This is to be used for any text that might require bullet point use through the </a:t>
            </a:r>
            <a:r>
              <a:rPr lang="en-US" dirty="0" err="1"/>
              <a:t>powerpoint</a:t>
            </a:r>
            <a:r>
              <a:rPr lang="en-US" dirty="0"/>
              <a:t>.</a:t>
            </a:r>
          </a:p>
          <a:p>
            <a:pPr marL="285744" marR="0" lvl="0" indent="-285744" algn="l" defTabSz="914377"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dirty="0"/>
              <a:t>This is to be used for any text that might require bullet point use through the </a:t>
            </a:r>
            <a:r>
              <a:rPr lang="en-US" dirty="0" err="1"/>
              <a:t>powerpoint</a:t>
            </a:r>
            <a:r>
              <a:rPr lang="en-US" dirty="0"/>
              <a:t>.</a:t>
            </a:r>
          </a:p>
          <a:p>
            <a:pPr marL="285744" marR="0" lvl="0" indent="-285744" algn="l" defTabSz="914377"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dirty="0"/>
              <a:t>This is to be used for any text that might require bullet point use through the </a:t>
            </a:r>
            <a:r>
              <a:rPr lang="en-US" dirty="0" err="1"/>
              <a:t>powerpoint</a:t>
            </a:r>
            <a:r>
              <a:rPr lang="en-US" dirty="0"/>
              <a:t>.</a:t>
            </a:r>
          </a:p>
          <a:p>
            <a:pPr marL="285744" marR="0" lvl="0" indent="-285744" algn="l" defTabSz="914377"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dirty="0"/>
              <a:t>This is to be used for any text that might require bullet point use through the </a:t>
            </a:r>
            <a:r>
              <a:rPr lang="en-US" dirty="0" err="1"/>
              <a:t>powerpoint</a:t>
            </a:r>
            <a:r>
              <a:rPr lang="en-US" dirty="0"/>
              <a:t>.</a:t>
            </a:r>
          </a:p>
          <a:p>
            <a:pPr marL="285744" marR="0" lvl="0" indent="-285744" algn="l" defTabSz="914377"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dirty="0"/>
              <a:t>This is to be used for any text that might require bullet point use through the </a:t>
            </a:r>
            <a:r>
              <a:rPr lang="en-US" dirty="0" err="1"/>
              <a:t>powerpoint</a:t>
            </a:r>
            <a:r>
              <a:rPr lang="en-US" dirty="0"/>
              <a:t>.</a:t>
            </a:r>
          </a:p>
          <a:p>
            <a:pPr marL="285744" marR="0" lvl="0" indent="-285744" algn="l" defTabSz="914377"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lang="en-US" dirty="0"/>
          </a:p>
          <a:p>
            <a:pPr lvl="0"/>
            <a:endParaRPr lang="en-US" dirty="0"/>
          </a:p>
        </p:txBody>
      </p:sp>
      <p:pic>
        <p:nvPicPr>
          <p:cNvPr id="11" name="Picture 28">
            <a:extLst>
              <a:ext uri="{FF2B5EF4-FFF2-40B4-BE49-F238E27FC236}">
                <a16:creationId xmlns:a16="http://schemas.microsoft.com/office/drawing/2014/main" id="{A3C1BE5E-DA3E-2244-97B2-B1E6197072E2}"/>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237912" y="6321324"/>
            <a:ext cx="954088" cy="536674"/>
          </a:xfrm>
          <a:prstGeom prst="rect">
            <a:avLst/>
          </a:prstGeom>
        </p:spPr>
      </p:pic>
    </p:spTree>
    <p:extLst>
      <p:ext uri="{BB962C8B-B14F-4D97-AF65-F5344CB8AC3E}">
        <p14:creationId xmlns:p14="http://schemas.microsoft.com/office/powerpoint/2010/main" val="2102613698"/>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tyle 6 - Electronics ">
    <p:bg>
      <p:bgRef idx="1001">
        <a:schemeClr val="bg2"/>
      </p:bgRef>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D47C447E-6693-714B-81A2-076B9C0AD0F4}"/>
              </a:ext>
            </a:extLst>
          </p:cNvPr>
          <p:cNvSpPr/>
          <p:nvPr userDrawn="1"/>
        </p:nvSpPr>
        <p:spPr>
          <a:xfrm>
            <a:off x="0" y="6318421"/>
            <a:ext cx="12192000" cy="53957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pic>
        <p:nvPicPr>
          <p:cNvPr id="14" name="Picture 13">
            <a:extLst>
              <a:ext uri="{FF2B5EF4-FFF2-40B4-BE49-F238E27FC236}">
                <a16:creationId xmlns:a16="http://schemas.microsoft.com/office/drawing/2014/main" id="{6BFA7930-070A-0E46-84F3-9CB90A23C18C}"/>
              </a:ext>
            </a:extLst>
          </p:cNvPr>
          <p:cNvPicPr>
            <a:picLocks noChangeAspect="1"/>
          </p:cNvPicPr>
          <p:nvPr userDrawn="1"/>
        </p:nvPicPr>
        <p:blipFill>
          <a:blip r:embed="rId2"/>
          <a:stretch>
            <a:fillRect/>
          </a:stretch>
        </p:blipFill>
        <p:spPr>
          <a:xfrm>
            <a:off x="838200" y="6412637"/>
            <a:ext cx="1715531" cy="357247"/>
          </a:xfrm>
          <a:prstGeom prst="rect">
            <a:avLst/>
          </a:prstGeom>
        </p:spPr>
      </p:pic>
      <p:sp>
        <p:nvSpPr>
          <p:cNvPr id="15" name="Slide Number Placeholder 4">
            <a:extLst>
              <a:ext uri="{FF2B5EF4-FFF2-40B4-BE49-F238E27FC236}">
                <a16:creationId xmlns:a16="http://schemas.microsoft.com/office/drawing/2014/main" id="{487E41A9-DF26-724D-90DB-C12BEC6D2F34}"/>
              </a:ext>
            </a:extLst>
          </p:cNvPr>
          <p:cNvSpPr>
            <a:spLocks noGrp="1"/>
          </p:cNvSpPr>
          <p:nvPr>
            <p:ph type="sldNum" sz="quarter" idx="12"/>
          </p:nvPr>
        </p:nvSpPr>
        <p:spPr>
          <a:xfrm>
            <a:off x="9245600" y="6405648"/>
            <a:ext cx="2743200" cy="365125"/>
          </a:xfrm>
        </p:spPr>
        <p:txBody>
          <a:bodyPr/>
          <a:lstStyle>
            <a:lvl1pPr>
              <a:defRPr sz="1000" b="0" i="0">
                <a:solidFill>
                  <a:schemeClr val="bg2"/>
                </a:solidFill>
                <a:latin typeface="Arial" panose="020B0604020202020204" pitchFamily="34" charset="0"/>
                <a:cs typeface="Arial" panose="020B0604020202020204" pitchFamily="34" charset="0"/>
              </a:defRPr>
            </a:lvl1pPr>
          </a:lstStyle>
          <a:p>
            <a:fld id="{FE9C85F8-0BD3-7742-B238-5BE9A2749A8F}" type="slidenum">
              <a:rPr lang="en-US" smtClean="0"/>
              <a:pPr/>
              <a:t>‹#›</a:t>
            </a:fld>
            <a:endParaRPr lang="en-US" dirty="0"/>
          </a:p>
        </p:txBody>
      </p:sp>
      <p:sp>
        <p:nvSpPr>
          <p:cNvPr id="19" name="Title 1">
            <a:extLst>
              <a:ext uri="{FF2B5EF4-FFF2-40B4-BE49-F238E27FC236}">
                <a16:creationId xmlns:a16="http://schemas.microsoft.com/office/drawing/2014/main" id="{EC2D9CA9-1DC0-154B-B401-98550396C81C}"/>
              </a:ext>
            </a:extLst>
          </p:cNvPr>
          <p:cNvSpPr>
            <a:spLocks noGrp="1"/>
          </p:cNvSpPr>
          <p:nvPr>
            <p:ph type="title" hasCustomPrompt="1"/>
          </p:nvPr>
        </p:nvSpPr>
        <p:spPr>
          <a:xfrm>
            <a:off x="838200" y="381419"/>
            <a:ext cx="4969768" cy="632219"/>
          </a:xfrm>
        </p:spPr>
        <p:txBody>
          <a:bodyPr anchor="t" anchorCtr="0">
            <a:noAutofit/>
          </a:bodyPr>
          <a:lstStyle>
            <a:lvl1pPr>
              <a:defRPr sz="4400" b="1" i="0">
                <a:latin typeface="Arial" panose="020B0604020202020204" pitchFamily="34" charset="0"/>
                <a:cs typeface="Arial" panose="020B0604020202020204" pitchFamily="34" charset="0"/>
              </a:defRPr>
            </a:lvl1pPr>
          </a:lstStyle>
          <a:p>
            <a:r>
              <a:rPr lang="en-US" dirty="0"/>
              <a:t>Page Title</a:t>
            </a:r>
          </a:p>
        </p:txBody>
      </p:sp>
      <p:sp>
        <p:nvSpPr>
          <p:cNvPr id="21" name="Rectangle 20">
            <a:extLst>
              <a:ext uri="{FF2B5EF4-FFF2-40B4-BE49-F238E27FC236}">
                <a16:creationId xmlns:a16="http://schemas.microsoft.com/office/drawing/2014/main" id="{0A6E040A-CF9C-5540-9507-B9057FCA2899}"/>
              </a:ext>
            </a:extLst>
          </p:cNvPr>
          <p:cNvSpPr/>
          <p:nvPr userDrawn="1"/>
        </p:nvSpPr>
        <p:spPr>
          <a:xfrm>
            <a:off x="0" y="6116488"/>
            <a:ext cx="12192000" cy="20104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22" name="TextBox 21">
            <a:extLst>
              <a:ext uri="{FF2B5EF4-FFF2-40B4-BE49-F238E27FC236}">
                <a16:creationId xmlns:a16="http://schemas.microsoft.com/office/drawing/2014/main" id="{B0CF5274-114D-8044-8552-3BEDABBFCD06}"/>
              </a:ext>
            </a:extLst>
          </p:cNvPr>
          <p:cNvSpPr txBox="1"/>
          <p:nvPr userDrawn="1"/>
        </p:nvSpPr>
        <p:spPr>
          <a:xfrm>
            <a:off x="748023" y="6101592"/>
            <a:ext cx="4381500" cy="230832"/>
          </a:xfrm>
          <a:prstGeom prst="rect">
            <a:avLst/>
          </a:prstGeom>
          <a:noFill/>
        </p:spPr>
        <p:txBody>
          <a:bodyPr wrap="square" rtlCol="0">
            <a:spAutoFit/>
          </a:bodyPr>
          <a:lstStyle/>
          <a:p>
            <a:r>
              <a:rPr lang="en-GB" sz="900" b="0" i="0" kern="1200" dirty="0">
                <a:solidFill>
                  <a:schemeClr val="bg2"/>
                </a:solidFill>
                <a:effectLst/>
                <a:latin typeface="Arial" panose="020B0604020202020204" pitchFamily="34" charset="0"/>
                <a:ea typeface="+mn-ea"/>
                <a:cs typeface="Arial" panose="020B0604020202020204" pitchFamily="34" charset="0"/>
              </a:rPr>
              <a:t>Electronics</a:t>
            </a:r>
            <a:endParaRPr lang="en-US" sz="900" b="0" i="0" dirty="0">
              <a:solidFill>
                <a:schemeClr val="bg2"/>
              </a:solidFill>
              <a:latin typeface="Arial" panose="020B0604020202020204" pitchFamily="34" charset="0"/>
              <a:cs typeface="Arial" panose="020B0604020202020204" pitchFamily="34" charset="0"/>
            </a:endParaRPr>
          </a:p>
        </p:txBody>
      </p:sp>
      <p:sp>
        <p:nvSpPr>
          <p:cNvPr id="23" name="Text Placeholder 13">
            <a:extLst>
              <a:ext uri="{FF2B5EF4-FFF2-40B4-BE49-F238E27FC236}">
                <a16:creationId xmlns:a16="http://schemas.microsoft.com/office/drawing/2014/main" id="{D6B7E4B0-3AE3-9D4D-9222-66DD0E77C5F4}"/>
              </a:ext>
            </a:extLst>
          </p:cNvPr>
          <p:cNvSpPr>
            <a:spLocks noGrp="1"/>
          </p:cNvSpPr>
          <p:nvPr>
            <p:ph type="body" sz="quarter" idx="10" hasCustomPrompt="1"/>
          </p:nvPr>
        </p:nvSpPr>
        <p:spPr>
          <a:xfrm>
            <a:off x="838199" y="1100863"/>
            <a:ext cx="10503091" cy="4912611"/>
          </a:xfrm>
        </p:spPr>
        <p:txBody>
          <a:bodyPr>
            <a:normAutofit/>
          </a:bodyPr>
          <a:lstStyle>
            <a:lvl1pPr marL="285744" marR="0" indent="-285744" algn="l" defTabSz="914377" rtl="0" eaLnBrk="1" fontAlgn="auto" latinLnBrk="0" hangingPunct="1">
              <a:lnSpc>
                <a:spcPct val="90000"/>
              </a:lnSpc>
              <a:spcBef>
                <a:spcPts val="1000"/>
              </a:spcBef>
              <a:spcAft>
                <a:spcPts val="0"/>
              </a:spcAft>
              <a:buClrTx/>
              <a:buSzTx/>
              <a:buFont typeface="Arial" panose="020B0604020202020204" pitchFamily="34" charset="0"/>
              <a:buChar char="•"/>
              <a:tabLst/>
              <a:defRPr sz="1400" b="0" i="0">
                <a:solidFill>
                  <a:schemeClr val="bg1"/>
                </a:solidFill>
                <a:latin typeface="Arial" panose="020B0604020202020204" pitchFamily="34" charset="0"/>
                <a:cs typeface="Arial" panose="020B0604020202020204" pitchFamily="34" charset="0"/>
              </a:defRPr>
            </a:lvl1pPr>
            <a:lvl2pPr marL="457189" indent="0">
              <a:buFont typeface="+mj-lt"/>
              <a:buNone/>
              <a:defRPr/>
            </a:lvl2pPr>
            <a:lvl3pPr marL="914377" indent="0">
              <a:buFont typeface="+mj-lt"/>
              <a:buNone/>
              <a:defRPr/>
            </a:lvl3pPr>
            <a:lvl4pPr marL="1371566" indent="0">
              <a:buFont typeface="+mj-lt"/>
              <a:buNone/>
              <a:defRPr/>
            </a:lvl4pPr>
            <a:lvl5pPr marL="1828754" indent="0">
              <a:buFont typeface="+mj-lt"/>
              <a:buNone/>
              <a:defRPr/>
            </a:lvl5pPr>
          </a:lstStyle>
          <a:p>
            <a:pPr lvl="0"/>
            <a:r>
              <a:rPr lang="en-US" dirty="0"/>
              <a:t>This is to be used for any text that might require bullet point use through the </a:t>
            </a:r>
            <a:r>
              <a:rPr lang="en-US" dirty="0" err="1"/>
              <a:t>powerpoint</a:t>
            </a:r>
            <a:r>
              <a:rPr lang="en-US" dirty="0"/>
              <a:t>.</a:t>
            </a:r>
          </a:p>
          <a:p>
            <a:pPr lvl="0"/>
            <a:r>
              <a:rPr lang="en-US" dirty="0"/>
              <a:t>This is to be used for any text that might require bullet point use through the </a:t>
            </a:r>
            <a:r>
              <a:rPr lang="en-US" dirty="0" err="1"/>
              <a:t>powerpoint</a:t>
            </a:r>
            <a:r>
              <a:rPr lang="en-US" dirty="0"/>
              <a:t>.</a:t>
            </a:r>
          </a:p>
          <a:p>
            <a:pPr marL="285744" marR="0" lvl="0" indent="-285744" algn="l" defTabSz="914377"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dirty="0"/>
              <a:t>This is to be used for any text that might require bullet point use through the </a:t>
            </a:r>
            <a:r>
              <a:rPr lang="en-US" dirty="0" err="1"/>
              <a:t>powerpoint</a:t>
            </a:r>
            <a:r>
              <a:rPr lang="en-US" dirty="0"/>
              <a:t>.</a:t>
            </a:r>
          </a:p>
          <a:p>
            <a:pPr marL="285744" marR="0" lvl="0" indent="-285744" algn="l" defTabSz="914377"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dirty="0"/>
              <a:t>This is to be used for any text that might require bullet point use through the </a:t>
            </a:r>
            <a:r>
              <a:rPr lang="en-US" dirty="0" err="1"/>
              <a:t>powerpoint</a:t>
            </a:r>
            <a:r>
              <a:rPr lang="en-US" dirty="0"/>
              <a:t>.</a:t>
            </a:r>
          </a:p>
          <a:p>
            <a:pPr marL="285744" marR="0" lvl="0" indent="-285744" algn="l" defTabSz="914377"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dirty="0"/>
              <a:t>This is to be used for any text that might require bullet point use through the </a:t>
            </a:r>
            <a:r>
              <a:rPr lang="en-US" dirty="0" err="1"/>
              <a:t>powerpoint</a:t>
            </a:r>
            <a:r>
              <a:rPr lang="en-US" dirty="0"/>
              <a:t>.</a:t>
            </a:r>
          </a:p>
          <a:p>
            <a:pPr marL="285744" marR="0" lvl="0" indent="-285744" algn="l" defTabSz="914377"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dirty="0"/>
              <a:t>This is to be used for any text that might require bullet point use through the </a:t>
            </a:r>
            <a:r>
              <a:rPr lang="en-US" dirty="0" err="1"/>
              <a:t>powerpoint</a:t>
            </a:r>
            <a:r>
              <a:rPr lang="en-US" dirty="0"/>
              <a:t>.</a:t>
            </a:r>
          </a:p>
          <a:p>
            <a:pPr marL="285744" marR="0" lvl="0" indent="-285744" algn="l" defTabSz="914377"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dirty="0"/>
              <a:t>This is to be used for any text that might require bullet point use through the </a:t>
            </a:r>
            <a:r>
              <a:rPr lang="en-US" dirty="0" err="1"/>
              <a:t>powerpoint</a:t>
            </a:r>
            <a:r>
              <a:rPr lang="en-US" dirty="0"/>
              <a:t>.</a:t>
            </a:r>
          </a:p>
          <a:p>
            <a:pPr marL="285744" marR="0" lvl="0" indent="-285744" algn="l" defTabSz="914377"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dirty="0"/>
              <a:t>This is to be used for any text that might require bullet point use through the </a:t>
            </a:r>
            <a:r>
              <a:rPr lang="en-US" dirty="0" err="1"/>
              <a:t>powerpoint</a:t>
            </a:r>
            <a:r>
              <a:rPr lang="en-US" dirty="0"/>
              <a:t>.</a:t>
            </a:r>
          </a:p>
          <a:p>
            <a:pPr marL="285744" marR="0" lvl="0" indent="-285744" algn="l" defTabSz="914377"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dirty="0"/>
              <a:t>This is to be used for any text that might require bullet point use through the </a:t>
            </a:r>
            <a:r>
              <a:rPr lang="en-US" dirty="0" err="1"/>
              <a:t>powerpoint</a:t>
            </a:r>
            <a:r>
              <a:rPr lang="en-US" dirty="0"/>
              <a:t>.</a:t>
            </a:r>
          </a:p>
          <a:p>
            <a:pPr marL="285744" marR="0" lvl="0" indent="-285744" algn="l" defTabSz="914377"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dirty="0"/>
              <a:t>This is to be used for any text that might require bullet point use through the </a:t>
            </a:r>
            <a:r>
              <a:rPr lang="en-US" dirty="0" err="1"/>
              <a:t>powerpoint</a:t>
            </a:r>
            <a:r>
              <a:rPr lang="en-US" dirty="0"/>
              <a:t>.</a:t>
            </a:r>
          </a:p>
          <a:p>
            <a:pPr marL="285744" marR="0" lvl="0" indent="-285744" algn="l" defTabSz="914377"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dirty="0"/>
              <a:t>This is to be used for any text that might require bullet point use through the </a:t>
            </a:r>
            <a:r>
              <a:rPr lang="en-US" dirty="0" err="1"/>
              <a:t>powerpoint</a:t>
            </a:r>
            <a:r>
              <a:rPr lang="en-US" dirty="0"/>
              <a:t>.</a:t>
            </a:r>
          </a:p>
          <a:p>
            <a:pPr marL="285744" marR="0" lvl="0" indent="-285744" algn="l" defTabSz="914377"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dirty="0"/>
              <a:t>This is to be used for any text that might require bullet point use through the </a:t>
            </a:r>
            <a:r>
              <a:rPr lang="en-US" dirty="0" err="1"/>
              <a:t>powerpoint</a:t>
            </a:r>
            <a:r>
              <a:rPr lang="en-US" dirty="0"/>
              <a:t>.</a:t>
            </a:r>
          </a:p>
          <a:p>
            <a:pPr marL="285744" marR="0" lvl="0" indent="-285744" algn="l" defTabSz="914377"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dirty="0"/>
              <a:t>This is to be used for any text that might require bullet point use through the </a:t>
            </a:r>
            <a:r>
              <a:rPr lang="en-US" dirty="0" err="1"/>
              <a:t>powerpoint</a:t>
            </a:r>
            <a:r>
              <a:rPr lang="en-US" dirty="0"/>
              <a:t>.</a:t>
            </a:r>
          </a:p>
          <a:p>
            <a:pPr marL="285744" marR="0" lvl="0" indent="-285744" algn="l" defTabSz="914377"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dirty="0"/>
              <a:t>This is to be used for any text that might require bullet point use through the </a:t>
            </a:r>
            <a:r>
              <a:rPr lang="en-US" dirty="0" err="1"/>
              <a:t>powerpoint</a:t>
            </a:r>
            <a:r>
              <a:rPr lang="en-US" dirty="0"/>
              <a:t>.</a:t>
            </a:r>
          </a:p>
          <a:p>
            <a:pPr marL="285744" marR="0" lvl="0" indent="-285744" algn="l" defTabSz="914377"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dirty="0"/>
              <a:t>This is to be used for any text that might require bullet point use through the </a:t>
            </a:r>
            <a:r>
              <a:rPr lang="en-US" dirty="0" err="1"/>
              <a:t>powerpoint</a:t>
            </a:r>
            <a:r>
              <a:rPr lang="en-US" dirty="0"/>
              <a:t>.</a:t>
            </a:r>
          </a:p>
          <a:p>
            <a:pPr marL="285744" marR="0" lvl="0" indent="-285744" algn="l" defTabSz="914377"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lang="en-US" dirty="0"/>
          </a:p>
          <a:p>
            <a:pPr lvl="0"/>
            <a:endParaRPr lang="en-US" dirty="0"/>
          </a:p>
        </p:txBody>
      </p:sp>
      <p:pic>
        <p:nvPicPr>
          <p:cNvPr id="11" name="Picture 26">
            <a:extLst>
              <a:ext uri="{FF2B5EF4-FFF2-40B4-BE49-F238E27FC236}">
                <a16:creationId xmlns:a16="http://schemas.microsoft.com/office/drawing/2014/main" id="{7FC3A56A-55B2-0E48-8FBA-7D6CE7360E9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231164" y="6317530"/>
            <a:ext cx="960835" cy="540470"/>
          </a:xfrm>
          <a:prstGeom prst="rect">
            <a:avLst/>
          </a:prstGeom>
        </p:spPr>
      </p:pic>
    </p:spTree>
    <p:extLst>
      <p:ext uri="{BB962C8B-B14F-4D97-AF65-F5344CB8AC3E}">
        <p14:creationId xmlns:p14="http://schemas.microsoft.com/office/powerpoint/2010/main" val="2425406990"/>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tyle 6 - Software Development">
    <p:bg>
      <p:bgRef idx="1001">
        <a:schemeClr val="bg2"/>
      </p:bgRef>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449915A-E6FC-9044-8425-63FA329522F0}"/>
              </a:ext>
            </a:extLst>
          </p:cNvPr>
          <p:cNvSpPr/>
          <p:nvPr userDrawn="1"/>
        </p:nvSpPr>
        <p:spPr>
          <a:xfrm>
            <a:off x="0" y="6318421"/>
            <a:ext cx="12192000" cy="53957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pic>
        <p:nvPicPr>
          <p:cNvPr id="14" name="Picture 13">
            <a:extLst>
              <a:ext uri="{FF2B5EF4-FFF2-40B4-BE49-F238E27FC236}">
                <a16:creationId xmlns:a16="http://schemas.microsoft.com/office/drawing/2014/main" id="{F181FD18-1C90-6445-8FB9-9CCD3B85481D}"/>
              </a:ext>
            </a:extLst>
          </p:cNvPr>
          <p:cNvPicPr>
            <a:picLocks noChangeAspect="1"/>
          </p:cNvPicPr>
          <p:nvPr userDrawn="1"/>
        </p:nvPicPr>
        <p:blipFill>
          <a:blip r:embed="rId2"/>
          <a:stretch>
            <a:fillRect/>
          </a:stretch>
        </p:blipFill>
        <p:spPr>
          <a:xfrm>
            <a:off x="838200" y="6412637"/>
            <a:ext cx="1715531" cy="357247"/>
          </a:xfrm>
          <a:prstGeom prst="rect">
            <a:avLst/>
          </a:prstGeom>
        </p:spPr>
      </p:pic>
      <p:sp>
        <p:nvSpPr>
          <p:cNvPr id="15" name="Slide Number Placeholder 4">
            <a:extLst>
              <a:ext uri="{FF2B5EF4-FFF2-40B4-BE49-F238E27FC236}">
                <a16:creationId xmlns:a16="http://schemas.microsoft.com/office/drawing/2014/main" id="{6A646D10-0CC4-2F44-8237-792784035A2C}"/>
              </a:ext>
            </a:extLst>
          </p:cNvPr>
          <p:cNvSpPr>
            <a:spLocks noGrp="1"/>
          </p:cNvSpPr>
          <p:nvPr>
            <p:ph type="sldNum" sz="quarter" idx="12"/>
          </p:nvPr>
        </p:nvSpPr>
        <p:spPr>
          <a:xfrm>
            <a:off x="9245600" y="6405648"/>
            <a:ext cx="2743200" cy="365125"/>
          </a:xfrm>
        </p:spPr>
        <p:txBody>
          <a:bodyPr/>
          <a:lstStyle>
            <a:lvl1pPr>
              <a:defRPr sz="1000" b="0" i="0">
                <a:solidFill>
                  <a:schemeClr val="bg2"/>
                </a:solidFill>
                <a:latin typeface="Arial" panose="020B0604020202020204" pitchFamily="34" charset="0"/>
                <a:cs typeface="Arial" panose="020B0604020202020204" pitchFamily="34" charset="0"/>
              </a:defRPr>
            </a:lvl1pPr>
          </a:lstStyle>
          <a:p>
            <a:fld id="{FE9C85F8-0BD3-7742-B238-5BE9A2749A8F}" type="slidenum">
              <a:rPr lang="en-US" smtClean="0"/>
              <a:pPr/>
              <a:t>‹#›</a:t>
            </a:fld>
            <a:endParaRPr lang="en-US" dirty="0"/>
          </a:p>
        </p:txBody>
      </p:sp>
      <p:sp>
        <p:nvSpPr>
          <p:cNvPr id="19" name="Title 1">
            <a:extLst>
              <a:ext uri="{FF2B5EF4-FFF2-40B4-BE49-F238E27FC236}">
                <a16:creationId xmlns:a16="http://schemas.microsoft.com/office/drawing/2014/main" id="{BD0A1C5C-CF82-304A-AE03-F2E6FDDB3BA3}"/>
              </a:ext>
            </a:extLst>
          </p:cNvPr>
          <p:cNvSpPr>
            <a:spLocks noGrp="1"/>
          </p:cNvSpPr>
          <p:nvPr>
            <p:ph type="title" hasCustomPrompt="1"/>
          </p:nvPr>
        </p:nvSpPr>
        <p:spPr>
          <a:xfrm>
            <a:off x="838200" y="381419"/>
            <a:ext cx="4969768" cy="632219"/>
          </a:xfrm>
        </p:spPr>
        <p:txBody>
          <a:bodyPr anchor="t" anchorCtr="0">
            <a:noAutofit/>
          </a:bodyPr>
          <a:lstStyle>
            <a:lvl1pPr>
              <a:defRPr sz="4400" b="1" i="0">
                <a:latin typeface="Arial" panose="020B0604020202020204" pitchFamily="34" charset="0"/>
                <a:cs typeface="Arial" panose="020B0604020202020204" pitchFamily="34" charset="0"/>
              </a:defRPr>
            </a:lvl1pPr>
          </a:lstStyle>
          <a:p>
            <a:r>
              <a:rPr lang="en-US" dirty="0"/>
              <a:t>Page Title</a:t>
            </a:r>
          </a:p>
        </p:txBody>
      </p:sp>
      <p:sp>
        <p:nvSpPr>
          <p:cNvPr id="21" name="Rectangle 20">
            <a:extLst>
              <a:ext uri="{FF2B5EF4-FFF2-40B4-BE49-F238E27FC236}">
                <a16:creationId xmlns:a16="http://schemas.microsoft.com/office/drawing/2014/main" id="{DA74EB45-5064-3A48-99C2-F8D4F5048D65}"/>
              </a:ext>
            </a:extLst>
          </p:cNvPr>
          <p:cNvSpPr/>
          <p:nvPr userDrawn="1"/>
        </p:nvSpPr>
        <p:spPr>
          <a:xfrm>
            <a:off x="0" y="6116488"/>
            <a:ext cx="12192000" cy="201043"/>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22" name="TextBox 21">
            <a:extLst>
              <a:ext uri="{FF2B5EF4-FFF2-40B4-BE49-F238E27FC236}">
                <a16:creationId xmlns:a16="http://schemas.microsoft.com/office/drawing/2014/main" id="{0B8F2FC5-1E62-9B47-A7D4-9ABC4ADBB92F}"/>
              </a:ext>
            </a:extLst>
          </p:cNvPr>
          <p:cNvSpPr txBox="1"/>
          <p:nvPr userDrawn="1"/>
        </p:nvSpPr>
        <p:spPr>
          <a:xfrm>
            <a:off x="748023" y="6101592"/>
            <a:ext cx="4381500" cy="230832"/>
          </a:xfrm>
          <a:prstGeom prst="rect">
            <a:avLst/>
          </a:prstGeom>
          <a:noFill/>
        </p:spPr>
        <p:txBody>
          <a:bodyPr wrap="square" rtlCol="0">
            <a:spAutoFit/>
          </a:bodyPr>
          <a:lstStyle/>
          <a:p>
            <a:r>
              <a:rPr lang="en-GB" sz="900" b="0" i="0" kern="1200" dirty="0">
                <a:solidFill>
                  <a:schemeClr val="bg2"/>
                </a:solidFill>
                <a:effectLst/>
                <a:latin typeface="Arial" panose="020B0604020202020204" pitchFamily="34" charset="0"/>
                <a:ea typeface="+mn-ea"/>
                <a:cs typeface="Arial" panose="020B0604020202020204" pitchFamily="34" charset="0"/>
              </a:rPr>
              <a:t>Software Development</a:t>
            </a:r>
            <a:endParaRPr lang="en-US" sz="900" b="0" i="0" dirty="0">
              <a:solidFill>
                <a:schemeClr val="bg2"/>
              </a:solidFill>
              <a:latin typeface="Arial" panose="020B0604020202020204" pitchFamily="34" charset="0"/>
              <a:cs typeface="Arial" panose="020B0604020202020204" pitchFamily="34" charset="0"/>
            </a:endParaRPr>
          </a:p>
        </p:txBody>
      </p:sp>
      <p:sp>
        <p:nvSpPr>
          <p:cNvPr id="23" name="Text Placeholder 13">
            <a:extLst>
              <a:ext uri="{FF2B5EF4-FFF2-40B4-BE49-F238E27FC236}">
                <a16:creationId xmlns:a16="http://schemas.microsoft.com/office/drawing/2014/main" id="{69F9A655-3DDB-F64E-B3EF-D8195DD384D1}"/>
              </a:ext>
            </a:extLst>
          </p:cNvPr>
          <p:cNvSpPr>
            <a:spLocks noGrp="1"/>
          </p:cNvSpPr>
          <p:nvPr>
            <p:ph type="body" sz="quarter" idx="10" hasCustomPrompt="1"/>
          </p:nvPr>
        </p:nvSpPr>
        <p:spPr>
          <a:xfrm>
            <a:off x="838199" y="1100863"/>
            <a:ext cx="10503091" cy="4912611"/>
          </a:xfrm>
        </p:spPr>
        <p:txBody>
          <a:bodyPr>
            <a:normAutofit/>
          </a:bodyPr>
          <a:lstStyle>
            <a:lvl1pPr marL="285744" marR="0" indent="-285744" algn="l" defTabSz="914377" rtl="0" eaLnBrk="1" fontAlgn="auto" latinLnBrk="0" hangingPunct="1">
              <a:lnSpc>
                <a:spcPct val="90000"/>
              </a:lnSpc>
              <a:spcBef>
                <a:spcPts val="1000"/>
              </a:spcBef>
              <a:spcAft>
                <a:spcPts val="0"/>
              </a:spcAft>
              <a:buClrTx/>
              <a:buSzTx/>
              <a:buFont typeface="Arial" panose="020B0604020202020204" pitchFamily="34" charset="0"/>
              <a:buChar char="•"/>
              <a:tabLst/>
              <a:defRPr sz="1400" b="0" i="0">
                <a:solidFill>
                  <a:schemeClr val="bg1"/>
                </a:solidFill>
                <a:latin typeface="Arial" panose="020B0604020202020204" pitchFamily="34" charset="0"/>
                <a:cs typeface="Arial" panose="020B0604020202020204" pitchFamily="34" charset="0"/>
              </a:defRPr>
            </a:lvl1pPr>
            <a:lvl2pPr marL="457189" indent="0">
              <a:buFont typeface="+mj-lt"/>
              <a:buNone/>
              <a:defRPr/>
            </a:lvl2pPr>
            <a:lvl3pPr marL="914377" indent="0">
              <a:buFont typeface="+mj-lt"/>
              <a:buNone/>
              <a:defRPr/>
            </a:lvl3pPr>
            <a:lvl4pPr marL="1371566" indent="0">
              <a:buFont typeface="+mj-lt"/>
              <a:buNone/>
              <a:defRPr/>
            </a:lvl4pPr>
            <a:lvl5pPr marL="1828754" indent="0">
              <a:buFont typeface="+mj-lt"/>
              <a:buNone/>
              <a:defRPr/>
            </a:lvl5pPr>
          </a:lstStyle>
          <a:p>
            <a:pPr lvl="0"/>
            <a:r>
              <a:rPr lang="en-US" dirty="0"/>
              <a:t>This is to be used for any text that might require bullet point use through the </a:t>
            </a:r>
            <a:r>
              <a:rPr lang="en-US" dirty="0" err="1"/>
              <a:t>powerpoint</a:t>
            </a:r>
            <a:r>
              <a:rPr lang="en-US" dirty="0"/>
              <a:t>.</a:t>
            </a:r>
          </a:p>
          <a:p>
            <a:pPr lvl="0"/>
            <a:r>
              <a:rPr lang="en-US" dirty="0"/>
              <a:t>This is to be used for any text that might require bullet point use through the </a:t>
            </a:r>
            <a:r>
              <a:rPr lang="en-US" dirty="0" err="1"/>
              <a:t>powerpoint</a:t>
            </a:r>
            <a:r>
              <a:rPr lang="en-US" dirty="0"/>
              <a:t>.</a:t>
            </a:r>
          </a:p>
          <a:p>
            <a:pPr marL="285744" marR="0" lvl="0" indent="-285744" algn="l" defTabSz="914377"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dirty="0"/>
              <a:t>This is to be used for any text that might require bullet point use through the </a:t>
            </a:r>
            <a:r>
              <a:rPr lang="en-US" dirty="0" err="1"/>
              <a:t>powerpoint</a:t>
            </a:r>
            <a:r>
              <a:rPr lang="en-US" dirty="0"/>
              <a:t>.</a:t>
            </a:r>
          </a:p>
          <a:p>
            <a:pPr marL="285744" marR="0" lvl="0" indent="-285744" algn="l" defTabSz="914377"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dirty="0"/>
              <a:t>This is to be used for any text that might require bullet point use through the </a:t>
            </a:r>
            <a:r>
              <a:rPr lang="en-US" dirty="0" err="1"/>
              <a:t>powerpoint</a:t>
            </a:r>
            <a:r>
              <a:rPr lang="en-US" dirty="0"/>
              <a:t>.</a:t>
            </a:r>
          </a:p>
          <a:p>
            <a:pPr marL="285744" marR="0" lvl="0" indent="-285744" algn="l" defTabSz="914377"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dirty="0"/>
              <a:t>This is to be used for any text that might require bullet point use through the </a:t>
            </a:r>
            <a:r>
              <a:rPr lang="en-US" dirty="0" err="1"/>
              <a:t>powerpoint</a:t>
            </a:r>
            <a:r>
              <a:rPr lang="en-US" dirty="0"/>
              <a:t>.</a:t>
            </a:r>
          </a:p>
          <a:p>
            <a:pPr marL="285744" marR="0" lvl="0" indent="-285744" algn="l" defTabSz="914377"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dirty="0"/>
              <a:t>This is to be used for any text that might require bullet point use through the </a:t>
            </a:r>
            <a:r>
              <a:rPr lang="en-US" dirty="0" err="1"/>
              <a:t>powerpoint</a:t>
            </a:r>
            <a:r>
              <a:rPr lang="en-US" dirty="0"/>
              <a:t>.</a:t>
            </a:r>
          </a:p>
          <a:p>
            <a:pPr marL="285744" marR="0" lvl="0" indent="-285744" algn="l" defTabSz="914377"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dirty="0"/>
              <a:t>This is to be used for any text that might require bullet point use through the </a:t>
            </a:r>
            <a:r>
              <a:rPr lang="en-US" dirty="0" err="1"/>
              <a:t>powerpoint</a:t>
            </a:r>
            <a:r>
              <a:rPr lang="en-US" dirty="0"/>
              <a:t>.</a:t>
            </a:r>
          </a:p>
          <a:p>
            <a:pPr marL="285744" marR="0" lvl="0" indent="-285744" algn="l" defTabSz="914377"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dirty="0"/>
              <a:t>This is to be used for any text that might require bullet point use through the </a:t>
            </a:r>
            <a:r>
              <a:rPr lang="en-US" dirty="0" err="1"/>
              <a:t>powerpoint</a:t>
            </a:r>
            <a:r>
              <a:rPr lang="en-US" dirty="0"/>
              <a:t>.</a:t>
            </a:r>
          </a:p>
          <a:p>
            <a:pPr marL="285744" marR="0" lvl="0" indent="-285744" algn="l" defTabSz="914377"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dirty="0"/>
              <a:t>This is to be used for any text that might require bullet point use through the </a:t>
            </a:r>
            <a:r>
              <a:rPr lang="en-US" dirty="0" err="1"/>
              <a:t>powerpoint</a:t>
            </a:r>
            <a:r>
              <a:rPr lang="en-US" dirty="0"/>
              <a:t>.</a:t>
            </a:r>
          </a:p>
          <a:p>
            <a:pPr marL="285744" marR="0" lvl="0" indent="-285744" algn="l" defTabSz="914377"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dirty="0"/>
              <a:t>This is to be used for any text that might require bullet point use through the </a:t>
            </a:r>
            <a:r>
              <a:rPr lang="en-US" dirty="0" err="1"/>
              <a:t>powerpoint</a:t>
            </a:r>
            <a:r>
              <a:rPr lang="en-US" dirty="0"/>
              <a:t>.</a:t>
            </a:r>
          </a:p>
          <a:p>
            <a:pPr marL="285744" marR="0" lvl="0" indent="-285744" algn="l" defTabSz="914377"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dirty="0"/>
              <a:t>This is to be used for any text that might require bullet point use through the </a:t>
            </a:r>
            <a:r>
              <a:rPr lang="en-US" dirty="0" err="1"/>
              <a:t>powerpoint</a:t>
            </a:r>
            <a:r>
              <a:rPr lang="en-US" dirty="0"/>
              <a:t>.</a:t>
            </a:r>
          </a:p>
          <a:p>
            <a:pPr marL="285744" marR="0" lvl="0" indent="-285744" algn="l" defTabSz="914377"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dirty="0"/>
              <a:t>This is to be used for any text that might require bullet point use through the </a:t>
            </a:r>
            <a:r>
              <a:rPr lang="en-US" dirty="0" err="1"/>
              <a:t>powerpoint</a:t>
            </a:r>
            <a:r>
              <a:rPr lang="en-US" dirty="0"/>
              <a:t>.</a:t>
            </a:r>
          </a:p>
          <a:p>
            <a:pPr marL="285744" marR="0" lvl="0" indent="-285744" algn="l" defTabSz="914377"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dirty="0"/>
              <a:t>This is to be used for any text that might require bullet point use through the </a:t>
            </a:r>
            <a:r>
              <a:rPr lang="en-US" dirty="0" err="1"/>
              <a:t>powerpoint</a:t>
            </a:r>
            <a:r>
              <a:rPr lang="en-US" dirty="0"/>
              <a:t>.</a:t>
            </a:r>
          </a:p>
          <a:p>
            <a:pPr marL="285744" marR="0" lvl="0" indent="-285744" algn="l" defTabSz="914377"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dirty="0"/>
              <a:t>This is to be used for any text that might require bullet point use through the </a:t>
            </a:r>
            <a:r>
              <a:rPr lang="en-US" dirty="0" err="1"/>
              <a:t>powerpoint</a:t>
            </a:r>
            <a:r>
              <a:rPr lang="en-US" dirty="0"/>
              <a:t>.</a:t>
            </a:r>
          </a:p>
          <a:p>
            <a:pPr marL="285744" marR="0" lvl="0" indent="-285744" algn="l" defTabSz="914377"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dirty="0"/>
              <a:t>This is to be used for any text that might require bullet point use through the </a:t>
            </a:r>
            <a:r>
              <a:rPr lang="en-US" dirty="0" err="1"/>
              <a:t>powerpoint</a:t>
            </a:r>
            <a:r>
              <a:rPr lang="en-US" dirty="0"/>
              <a:t>.</a:t>
            </a:r>
          </a:p>
          <a:p>
            <a:pPr marL="285744" marR="0" lvl="0" indent="-285744" algn="l" defTabSz="914377"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lang="en-US" dirty="0"/>
          </a:p>
          <a:p>
            <a:pPr lvl="0"/>
            <a:endParaRPr lang="en-US" dirty="0"/>
          </a:p>
        </p:txBody>
      </p:sp>
      <p:pic>
        <p:nvPicPr>
          <p:cNvPr id="10" name="Picture 26">
            <a:extLst>
              <a:ext uri="{FF2B5EF4-FFF2-40B4-BE49-F238E27FC236}">
                <a16:creationId xmlns:a16="http://schemas.microsoft.com/office/drawing/2014/main" id="{A7555941-AC87-A84E-9D3A-C3F8FBF8E76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231166" y="6317530"/>
            <a:ext cx="960833" cy="540469"/>
          </a:xfrm>
          <a:prstGeom prst="rect">
            <a:avLst/>
          </a:prstGeom>
        </p:spPr>
      </p:pic>
    </p:spTree>
    <p:extLst>
      <p:ext uri="{BB962C8B-B14F-4D97-AF65-F5344CB8AC3E}">
        <p14:creationId xmlns:p14="http://schemas.microsoft.com/office/powerpoint/2010/main" val="2555420665"/>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tyle 6 - Artificial Intelligence">
    <p:bg>
      <p:bgRef idx="1001">
        <a:schemeClr val="bg2"/>
      </p:bgRef>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DDAF1E16-A81A-3640-821D-AE7BA76EC1F7}"/>
              </a:ext>
            </a:extLst>
          </p:cNvPr>
          <p:cNvSpPr/>
          <p:nvPr userDrawn="1"/>
        </p:nvSpPr>
        <p:spPr>
          <a:xfrm>
            <a:off x="0" y="6318421"/>
            <a:ext cx="12192000" cy="53957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pic>
        <p:nvPicPr>
          <p:cNvPr id="14" name="Picture 13">
            <a:extLst>
              <a:ext uri="{FF2B5EF4-FFF2-40B4-BE49-F238E27FC236}">
                <a16:creationId xmlns:a16="http://schemas.microsoft.com/office/drawing/2014/main" id="{5E46827C-CA62-404C-A9CF-D887DC5E5D7F}"/>
              </a:ext>
            </a:extLst>
          </p:cNvPr>
          <p:cNvPicPr>
            <a:picLocks noChangeAspect="1"/>
          </p:cNvPicPr>
          <p:nvPr userDrawn="1"/>
        </p:nvPicPr>
        <p:blipFill>
          <a:blip r:embed="rId2"/>
          <a:stretch>
            <a:fillRect/>
          </a:stretch>
        </p:blipFill>
        <p:spPr>
          <a:xfrm>
            <a:off x="838200" y="6412637"/>
            <a:ext cx="1715531" cy="357247"/>
          </a:xfrm>
          <a:prstGeom prst="rect">
            <a:avLst/>
          </a:prstGeom>
        </p:spPr>
      </p:pic>
      <p:sp>
        <p:nvSpPr>
          <p:cNvPr id="15" name="Slide Number Placeholder 4">
            <a:extLst>
              <a:ext uri="{FF2B5EF4-FFF2-40B4-BE49-F238E27FC236}">
                <a16:creationId xmlns:a16="http://schemas.microsoft.com/office/drawing/2014/main" id="{F98390D1-88C1-E641-8392-31A76B70B728}"/>
              </a:ext>
            </a:extLst>
          </p:cNvPr>
          <p:cNvSpPr>
            <a:spLocks noGrp="1"/>
          </p:cNvSpPr>
          <p:nvPr>
            <p:ph type="sldNum" sz="quarter" idx="12"/>
          </p:nvPr>
        </p:nvSpPr>
        <p:spPr>
          <a:xfrm>
            <a:off x="9245600" y="6405648"/>
            <a:ext cx="2743200" cy="365125"/>
          </a:xfrm>
        </p:spPr>
        <p:txBody>
          <a:bodyPr/>
          <a:lstStyle>
            <a:lvl1pPr>
              <a:defRPr sz="1000" b="0" i="0">
                <a:solidFill>
                  <a:schemeClr val="bg2"/>
                </a:solidFill>
                <a:latin typeface="Arial" panose="020B0604020202020204" pitchFamily="34" charset="0"/>
                <a:cs typeface="Arial" panose="020B0604020202020204" pitchFamily="34" charset="0"/>
              </a:defRPr>
            </a:lvl1pPr>
          </a:lstStyle>
          <a:p>
            <a:fld id="{FE9C85F8-0BD3-7742-B238-5BE9A2749A8F}" type="slidenum">
              <a:rPr lang="en-US" smtClean="0"/>
              <a:pPr/>
              <a:t>‹#›</a:t>
            </a:fld>
            <a:endParaRPr lang="en-US" dirty="0"/>
          </a:p>
        </p:txBody>
      </p:sp>
      <p:sp>
        <p:nvSpPr>
          <p:cNvPr id="19" name="Title 1">
            <a:extLst>
              <a:ext uri="{FF2B5EF4-FFF2-40B4-BE49-F238E27FC236}">
                <a16:creationId xmlns:a16="http://schemas.microsoft.com/office/drawing/2014/main" id="{5DED2446-ECA2-4749-8853-765B7CC7E012}"/>
              </a:ext>
            </a:extLst>
          </p:cNvPr>
          <p:cNvSpPr>
            <a:spLocks noGrp="1"/>
          </p:cNvSpPr>
          <p:nvPr>
            <p:ph type="title" hasCustomPrompt="1"/>
          </p:nvPr>
        </p:nvSpPr>
        <p:spPr>
          <a:xfrm>
            <a:off x="838200" y="381419"/>
            <a:ext cx="4969768" cy="632219"/>
          </a:xfrm>
        </p:spPr>
        <p:txBody>
          <a:bodyPr anchor="t" anchorCtr="0">
            <a:noAutofit/>
          </a:bodyPr>
          <a:lstStyle>
            <a:lvl1pPr>
              <a:defRPr sz="4400" b="1" i="0">
                <a:latin typeface="Arial" panose="020B0604020202020204" pitchFamily="34" charset="0"/>
                <a:cs typeface="Arial" panose="020B0604020202020204" pitchFamily="34" charset="0"/>
              </a:defRPr>
            </a:lvl1pPr>
          </a:lstStyle>
          <a:p>
            <a:r>
              <a:rPr lang="en-US" dirty="0"/>
              <a:t>Page Title</a:t>
            </a:r>
          </a:p>
        </p:txBody>
      </p:sp>
      <p:sp>
        <p:nvSpPr>
          <p:cNvPr id="20" name="Text Placeholder 13">
            <a:extLst>
              <a:ext uri="{FF2B5EF4-FFF2-40B4-BE49-F238E27FC236}">
                <a16:creationId xmlns:a16="http://schemas.microsoft.com/office/drawing/2014/main" id="{BF7C0843-6243-C442-924B-4D41BFA83EC2}"/>
              </a:ext>
            </a:extLst>
          </p:cNvPr>
          <p:cNvSpPr>
            <a:spLocks noGrp="1"/>
          </p:cNvSpPr>
          <p:nvPr>
            <p:ph type="body" sz="quarter" idx="10" hasCustomPrompt="1"/>
          </p:nvPr>
        </p:nvSpPr>
        <p:spPr>
          <a:xfrm>
            <a:off x="838199" y="1100863"/>
            <a:ext cx="10503091" cy="4912611"/>
          </a:xfrm>
        </p:spPr>
        <p:txBody>
          <a:bodyPr>
            <a:normAutofit/>
          </a:bodyPr>
          <a:lstStyle>
            <a:lvl1pPr marL="285744" marR="0" indent="-285744" algn="l" defTabSz="914377" rtl="0" eaLnBrk="1" fontAlgn="auto" latinLnBrk="0" hangingPunct="1">
              <a:lnSpc>
                <a:spcPct val="90000"/>
              </a:lnSpc>
              <a:spcBef>
                <a:spcPts val="1000"/>
              </a:spcBef>
              <a:spcAft>
                <a:spcPts val="0"/>
              </a:spcAft>
              <a:buClrTx/>
              <a:buSzTx/>
              <a:buFont typeface="Arial" panose="020B0604020202020204" pitchFamily="34" charset="0"/>
              <a:buChar char="•"/>
              <a:tabLst/>
              <a:defRPr sz="1400" b="0" i="0">
                <a:solidFill>
                  <a:schemeClr val="bg1"/>
                </a:solidFill>
                <a:latin typeface="Arial" panose="020B0604020202020204" pitchFamily="34" charset="0"/>
                <a:cs typeface="Arial" panose="020B0604020202020204" pitchFamily="34" charset="0"/>
              </a:defRPr>
            </a:lvl1pPr>
            <a:lvl2pPr marL="457189" indent="0">
              <a:buFont typeface="+mj-lt"/>
              <a:buNone/>
              <a:defRPr/>
            </a:lvl2pPr>
            <a:lvl3pPr marL="914377" indent="0">
              <a:buFont typeface="+mj-lt"/>
              <a:buNone/>
              <a:defRPr/>
            </a:lvl3pPr>
            <a:lvl4pPr marL="1371566" indent="0">
              <a:buFont typeface="+mj-lt"/>
              <a:buNone/>
              <a:defRPr/>
            </a:lvl4pPr>
            <a:lvl5pPr marL="1828754" indent="0">
              <a:buFont typeface="+mj-lt"/>
              <a:buNone/>
              <a:defRPr/>
            </a:lvl5pPr>
          </a:lstStyle>
          <a:p>
            <a:pPr lvl="0"/>
            <a:r>
              <a:rPr lang="en-US" dirty="0"/>
              <a:t>This is to be used for any text that might require bullet point use through the </a:t>
            </a:r>
            <a:r>
              <a:rPr lang="en-US" dirty="0" err="1"/>
              <a:t>powerpoint</a:t>
            </a:r>
            <a:r>
              <a:rPr lang="en-US" dirty="0"/>
              <a:t>.</a:t>
            </a:r>
          </a:p>
          <a:p>
            <a:pPr lvl="0"/>
            <a:r>
              <a:rPr lang="en-US" dirty="0"/>
              <a:t>This is to be used for any text that might require bullet point use through the </a:t>
            </a:r>
            <a:r>
              <a:rPr lang="en-US" dirty="0" err="1"/>
              <a:t>powerpoint</a:t>
            </a:r>
            <a:r>
              <a:rPr lang="en-US" dirty="0"/>
              <a:t>.</a:t>
            </a:r>
          </a:p>
          <a:p>
            <a:pPr marL="285744" marR="0" lvl="0" indent="-285744" algn="l" defTabSz="914377"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dirty="0"/>
              <a:t>This is to be used for any text that might require bullet point use through the </a:t>
            </a:r>
            <a:r>
              <a:rPr lang="en-US" dirty="0" err="1"/>
              <a:t>powerpoint</a:t>
            </a:r>
            <a:r>
              <a:rPr lang="en-US" dirty="0"/>
              <a:t>.</a:t>
            </a:r>
          </a:p>
          <a:p>
            <a:pPr marL="285744" marR="0" lvl="0" indent="-285744" algn="l" defTabSz="914377"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dirty="0"/>
              <a:t>This is to be used for any text that might require bullet point use through the </a:t>
            </a:r>
            <a:r>
              <a:rPr lang="en-US" dirty="0" err="1"/>
              <a:t>powerpoint</a:t>
            </a:r>
            <a:r>
              <a:rPr lang="en-US" dirty="0"/>
              <a:t>.</a:t>
            </a:r>
          </a:p>
          <a:p>
            <a:pPr marL="285744" marR="0" lvl="0" indent="-285744" algn="l" defTabSz="914377"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dirty="0"/>
              <a:t>This is to be used for any text that might require bullet point use through the </a:t>
            </a:r>
            <a:r>
              <a:rPr lang="en-US" dirty="0" err="1"/>
              <a:t>powerpoint</a:t>
            </a:r>
            <a:r>
              <a:rPr lang="en-US" dirty="0"/>
              <a:t>.</a:t>
            </a:r>
          </a:p>
          <a:p>
            <a:pPr marL="285744" marR="0" lvl="0" indent="-285744" algn="l" defTabSz="914377"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dirty="0"/>
              <a:t>This is to be used for any text that might require bullet point use through the </a:t>
            </a:r>
            <a:r>
              <a:rPr lang="en-US" dirty="0" err="1"/>
              <a:t>powerpoint</a:t>
            </a:r>
            <a:r>
              <a:rPr lang="en-US" dirty="0"/>
              <a:t>.</a:t>
            </a:r>
          </a:p>
          <a:p>
            <a:pPr marL="285744" marR="0" lvl="0" indent="-285744" algn="l" defTabSz="914377"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dirty="0"/>
              <a:t>This is to be used for any text that might require bullet point use through the </a:t>
            </a:r>
            <a:r>
              <a:rPr lang="en-US" dirty="0" err="1"/>
              <a:t>powerpoint</a:t>
            </a:r>
            <a:r>
              <a:rPr lang="en-US" dirty="0"/>
              <a:t>.</a:t>
            </a:r>
          </a:p>
          <a:p>
            <a:pPr marL="285744" marR="0" lvl="0" indent="-285744" algn="l" defTabSz="914377"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dirty="0"/>
              <a:t>This is to be used for any text that might require bullet point use through the </a:t>
            </a:r>
            <a:r>
              <a:rPr lang="en-US" dirty="0" err="1"/>
              <a:t>powerpoint</a:t>
            </a:r>
            <a:r>
              <a:rPr lang="en-US" dirty="0"/>
              <a:t>.</a:t>
            </a:r>
          </a:p>
          <a:p>
            <a:pPr marL="285744" marR="0" lvl="0" indent="-285744" algn="l" defTabSz="914377"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dirty="0"/>
              <a:t>This is to be used for any text that might require bullet point use through the </a:t>
            </a:r>
            <a:r>
              <a:rPr lang="en-US" dirty="0" err="1"/>
              <a:t>powerpoint</a:t>
            </a:r>
            <a:r>
              <a:rPr lang="en-US" dirty="0"/>
              <a:t>.</a:t>
            </a:r>
          </a:p>
          <a:p>
            <a:pPr marL="285744" marR="0" lvl="0" indent="-285744" algn="l" defTabSz="914377"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dirty="0"/>
              <a:t>This is to be used for any text that might require bullet point use through the </a:t>
            </a:r>
            <a:r>
              <a:rPr lang="en-US" dirty="0" err="1"/>
              <a:t>powerpoint</a:t>
            </a:r>
            <a:r>
              <a:rPr lang="en-US" dirty="0"/>
              <a:t>.</a:t>
            </a:r>
          </a:p>
          <a:p>
            <a:pPr marL="285744" marR="0" lvl="0" indent="-285744" algn="l" defTabSz="914377"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dirty="0"/>
              <a:t>This is to be used for any text that might require bullet point use through the </a:t>
            </a:r>
            <a:r>
              <a:rPr lang="en-US" dirty="0" err="1"/>
              <a:t>powerpoint</a:t>
            </a:r>
            <a:r>
              <a:rPr lang="en-US" dirty="0"/>
              <a:t>.</a:t>
            </a:r>
          </a:p>
          <a:p>
            <a:pPr marL="285744" marR="0" lvl="0" indent="-285744" algn="l" defTabSz="914377"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dirty="0"/>
              <a:t>This is to be used for any text that might require bullet point use through the </a:t>
            </a:r>
            <a:r>
              <a:rPr lang="en-US" dirty="0" err="1"/>
              <a:t>powerpoint</a:t>
            </a:r>
            <a:r>
              <a:rPr lang="en-US" dirty="0"/>
              <a:t>.</a:t>
            </a:r>
          </a:p>
          <a:p>
            <a:pPr marL="285744" marR="0" lvl="0" indent="-285744" algn="l" defTabSz="914377"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dirty="0"/>
              <a:t>This is to be used for any text that might require bullet point use through the </a:t>
            </a:r>
            <a:r>
              <a:rPr lang="en-US" dirty="0" err="1"/>
              <a:t>powerpoint</a:t>
            </a:r>
            <a:r>
              <a:rPr lang="en-US" dirty="0"/>
              <a:t>.</a:t>
            </a:r>
          </a:p>
          <a:p>
            <a:pPr marL="285744" marR="0" lvl="0" indent="-285744" algn="l" defTabSz="914377"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dirty="0"/>
              <a:t>This is to be used for any text that might require bullet point use through the </a:t>
            </a:r>
            <a:r>
              <a:rPr lang="en-US" dirty="0" err="1"/>
              <a:t>powerpoint</a:t>
            </a:r>
            <a:r>
              <a:rPr lang="en-US" dirty="0"/>
              <a:t>.</a:t>
            </a:r>
          </a:p>
          <a:p>
            <a:pPr marL="285744" marR="0" lvl="0" indent="-285744" algn="l" defTabSz="914377"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dirty="0"/>
              <a:t>This is to be used for any text that might require bullet point use through the </a:t>
            </a:r>
            <a:r>
              <a:rPr lang="en-US" dirty="0" err="1"/>
              <a:t>powerpoint</a:t>
            </a:r>
            <a:r>
              <a:rPr lang="en-US" dirty="0"/>
              <a:t>.</a:t>
            </a:r>
          </a:p>
          <a:p>
            <a:pPr marL="285744" marR="0" lvl="0" indent="-285744" algn="l" defTabSz="914377"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lang="en-US" dirty="0"/>
          </a:p>
          <a:p>
            <a:pPr lvl="0"/>
            <a:endParaRPr lang="en-US" dirty="0"/>
          </a:p>
        </p:txBody>
      </p:sp>
      <p:sp>
        <p:nvSpPr>
          <p:cNvPr id="23" name="Rectangle 22">
            <a:extLst>
              <a:ext uri="{FF2B5EF4-FFF2-40B4-BE49-F238E27FC236}">
                <a16:creationId xmlns:a16="http://schemas.microsoft.com/office/drawing/2014/main" id="{088872DF-3728-5344-A50E-43DE2451EF2E}"/>
              </a:ext>
            </a:extLst>
          </p:cNvPr>
          <p:cNvSpPr/>
          <p:nvPr userDrawn="1"/>
        </p:nvSpPr>
        <p:spPr>
          <a:xfrm>
            <a:off x="0" y="6116488"/>
            <a:ext cx="12192000" cy="20104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24" name="TextBox 23">
            <a:extLst>
              <a:ext uri="{FF2B5EF4-FFF2-40B4-BE49-F238E27FC236}">
                <a16:creationId xmlns:a16="http://schemas.microsoft.com/office/drawing/2014/main" id="{6083E6F7-2D38-A349-B3A6-9813795D9FD5}"/>
              </a:ext>
            </a:extLst>
          </p:cNvPr>
          <p:cNvSpPr txBox="1"/>
          <p:nvPr userDrawn="1"/>
        </p:nvSpPr>
        <p:spPr>
          <a:xfrm>
            <a:off x="748023" y="6101592"/>
            <a:ext cx="4381500" cy="230832"/>
          </a:xfrm>
          <a:prstGeom prst="rect">
            <a:avLst/>
          </a:prstGeom>
          <a:noFill/>
        </p:spPr>
        <p:txBody>
          <a:bodyPr wrap="square" rtlCol="0">
            <a:spAutoFit/>
          </a:bodyPr>
          <a:lstStyle/>
          <a:p>
            <a:r>
              <a:rPr lang="en-GB" sz="900" b="0" i="0" kern="1200" dirty="0">
                <a:solidFill>
                  <a:schemeClr val="bg2"/>
                </a:solidFill>
                <a:effectLst/>
                <a:latin typeface="Arial" panose="020B0604020202020204" pitchFamily="34" charset="0"/>
                <a:ea typeface="+mn-ea"/>
                <a:cs typeface="Arial" panose="020B0604020202020204" pitchFamily="34" charset="0"/>
              </a:rPr>
              <a:t>Artificial Intelligence</a:t>
            </a:r>
            <a:endParaRPr lang="en-US" sz="900" b="0" i="0" dirty="0">
              <a:solidFill>
                <a:schemeClr val="bg2"/>
              </a:solidFill>
              <a:latin typeface="Arial" panose="020B0604020202020204" pitchFamily="34" charset="0"/>
              <a:cs typeface="Arial" panose="020B0604020202020204" pitchFamily="34" charset="0"/>
            </a:endParaRPr>
          </a:p>
        </p:txBody>
      </p:sp>
      <p:pic>
        <p:nvPicPr>
          <p:cNvPr id="10" name="Picture 27">
            <a:extLst>
              <a:ext uri="{FF2B5EF4-FFF2-40B4-BE49-F238E27FC236}">
                <a16:creationId xmlns:a16="http://schemas.microsoft.com/office/drawing/2014/main" id="{7633E852-4648-264D-BE1A-A80805EB8E5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231166" y="6317530"/>
            <a:ext cx="960833" cy="540469"/>
          </a:xfrm>
          <a:prstGeom prst="rect">
            <a:avLst/>
          </a:prstGeom>
        </p:spPr>
      </p:pic>
    </p:spTree>
    <p:extLst>
      <p:ext uri="{BB962C8B-B14F-4D97-AF65-F5344CB8AC3E}">
        <p14:creationId xmlns:p14="http://schemas.microsoft.com/office/powerpoint/2010/main" val="2891758630"/>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tyle 7 - Large Image Box">
    <p:bg>
      <p:bgRef idx="1001">
        <a:schemeClr val="bg2"/>
      </p:bgRef>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446008DF-7275-884C-AEC4-0E81D5EBBABF}"/>
              </a:ext>
            </a:extLst>
          </p:cNvPr>
          <p:cNvSpPr/>
          <p:nvPr userDrawn="1"/>
        </p:nvSpPr>
        <p:spPr>
          <a:xfrm>
            <a:off x="0" y="6318421"/>
            <a:ext cx="12192000" cy="53957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pic>
        <p:nvPicPr>
          <p:cNvPr id="15" name="Picture 14">
            <a:extLst>
              <a:ext uri="{FF2B5EF4-FFF2-40B4-BE49-F238E27FC236}">
                <a16:creationId xmlns:a16="http://schemas.microsoft.com/office/drawing/2014/main" id="{ABB926B2-434A-5749-9A9C-51D148708797}"/>
              </a:ext>
            </a:extLst>
          </p:cNvPr>
          <p:cNvPicPr>
            <a:picLocks noChangeAspect="1"/>
          </p:cNvPicPr>
          <p:nvPr userDrawn="1"/>
        </p:nvPicPr>
        <p:blipFill>
          <a:blip r:embed="rId2"/>
          <a:stretch>
            <a:fillRect/>
          </a:stretch>
        </p:blipFill>
        <p:spPr>
          <a:xfrm>
            <a:off x="838200" y="6412637"/>
            <a:ext cx="1715531" cy="357247"/>
          </a:xfrm>
          <a:prstGeom prst="rect">
            <a:avLst/>
          </a:prstGeom>
        </p:spPr>
      </p:pic>
      <p:sp>
        <p:nvSpPr>
          <p:cNvPr id="17" name="Slide Number Placeholder 4">
            <a:extLst>
              <a:ext uri="{FF2B5EF4-FFF2-40B4-BE49-F238E27FC236}">
                <a16:creationId xmlns:a16="http://schemas.microsoft.com/office/drawing/2014/main" id="{89B5A440-7E35-C74D-8927-40C8295DB123}"/>
              </a:ext>
            </a:extLst>
          </p:cNvPr>
          <p:cNvSpPr>
            <a:spLocks noGrp="1"/>
          </p:cNvSpPr>
          <p:nvPr>
            <p:ph type="sldNum" sz="quarter" idx="12"/>
          </p:nvPr>
        </p:nvSpPr>
        <p:spPr>
          <a:xfrm>
            <a:off x="9245600" y="6405648"/>
            <a:ext cx="2743200" cy="365125"/>
          </a:xfrm>
        </p:spPr>
        <p:txBody>
          <a:bodyPr/>
          <a:lstStyle>
            <a:lvl1pPr>
              <a:defRPr sz="1000" b="0" i="0">
                <a:solidFill>
                  <a:schemeClr val="bg2"/>
                </a:solidFill>
                <a:latin typeface="Arial" panose="020B0604020202020204" pitchFamily="34" charset="0"/>
                <a:cs typeface="Arial" panose="020B0604020202020204" pitchFamily="34" charset="0"/>
              </a:defRPr>
            </a:lvl1pPr>
          </a:lstStyle>
          <a:p>
            <a:fld id="{FE9C85F8-0BD3-7742-B238-5BE9A2749A8F}" type="slidenum">
              <a:rPr lang="en-US" smtClean="0"/>
              <a:pPr/>
              <a:t>‹#›</a:t>
            </a:fld>
            <a:endParaRPr lang="en-US" dirty="0"/>
          </a:p>
        </p:txBody>
      </p:sp>
      <p:sp>
        <p:nvSpPr>
          <p:cNvPr id="20" name="Title 1">
            <a:extLst>
              <a:ext uri="{FF2B5EF4-FFF2-40B4-BE49-F238E27FC236}">
                <a16:creationId xmlns:a16="http://schemas.microsoft.com/office/drawing/2014/main" id="{E57A80E5-2379-9B46-BEC6-413D106080F8}"/>
              </a:ext>
            </a:extLst>
          </p:cNvPr>
          <p:cNvSpPr>
            <a:spLocks noGrp="1"/>
          </p:cNvSpPr>
          <p:nvPr>
            <p:ph type="title" hasCustomPrompt="1"/>
          </p:nvPr>
        </p:nvSpPr>
        <p:spPr>
          <a:xfrm>
            <a:off x="838200" y="381419"/>
            <a:ext cx="4969768" cy="632219"/>
          </a:xfrm>
        </p:spPr>
        <p:txBody>
          <a:bodyPr anchor="t" anchorCtr="0">
            <a:noAutofit/>
          </a:bodyPr>
          <a:lstStyle>
            <a:lvl1pPr>
              <a:defRPr sz="4400" b="1" i="0">
                <a:latin typeface="Arial" panose="020B0604020202020204" pitchFamily="34" charset="0"/>
                <a:cs typeface="Arial" panose="020B0604020202020204" pitchFamily="34" charset="0"/>
              </a:defRPr>
            </a:lvl1pPr>
          </a:lstStyle>
          <a:p>
            <a:r>
              <a:rPr lang="en-US" dirty="0"/>
              <a:t>Page Title</a:t>
            </a:r>
          </a:p>
        </p:txBody>
      </p:sp>
      <p:sp>
        <p:nvSpPr>
          <p:cNvPr id="26" name="Picture Placeholder 2">
            <a:extLst>
              <a:ext uri="{FF2B5EF4-FFF2-40B4-BE49-F238E27FC236}">
                <a16:creationId xmlns:a16="http://schemas.microsoft.com/office/drawing/2014/main" id="{812783BF-98F9-9345-BF11-B0AC41FBDE65}"/>
              </a:ext>
            </a:extLst>
          </p:cNvPr>
          <p:cNvSpPr>
            <a:spLocks noGrp="1"/>
          </p:cNvSpPr>
          <p:nvPr>
            <p:ph type="pic" sz="quarter" idx="13" hasCustomPrompt="1"/>
          </p:nvPr>
        </p:nvSpPr>
        <p:spPr>
          <a:xfrm>
            <a:off x="838201" y="1119706"/>
            <a:ext cx="10531475" cy="4857857"/>
          </a:xfrm>
        </p:spPr>
        <p:txBody>
          <a:bodyPr/>
          <a:lstStyle/>
          <a:p>
            <a:r>
              <a:rPr lang="en-US" dirty="0"/>
              <a:t>Add Picture here</a:t>
            </a:r>
          </a:p>
        </p:txBody>
      </p:sp>
    </p:spTree>
    <p:extLst>
      <p:ext uri="{BB962C8B-B14F-4D97-AF65-F5344CB8AC3E}">
        <p14:creationId xmlns:p14="http://schemas.microsoft.com/office/powerpoint/2010/main" val="3283335530"/>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ver Page - Software Development">
    <p:bg>
      <p:bgPr>
        <a:solidFill>
          <a:schemeClr val="accent3"/>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5517BEAB-A995-204B-91D6-36ABBF329A28}"/>
              </a:ext>
            </a:extLst>
          </p:cNvPr>
          <p:cNvSpPr>
            <a:spLocks noGrp="1"/>
          </p:cNvSpPr>
          <p:nvPr>
            <p:ph type="title" hasCustomPrompt="1"/>
          </p:nvPr>
        </p:nvSpPr>
        <p:spPr>
          <a:xfrm>
            <a:off x="6433931" y="2629454"/>
            <a:ext cx="4969768" cy="470617"/>
          </a:xfrm>
        </p:spPr>
        <p:txBody>
          <a:bodyPr anchor="t" anchorCtr="0">
            <a:noAutofit/>
          </a:bodyPr>
          <a:lstStyle>
            <a:lvl1pPr>
              <a:defRPr sz="3200" b="1" i="0">
                <a:solidFill>
                  <a:schemeClr val="bg2"/>
                </a:solidFill>
                <a:latin typeface="Arial" panose="020B0604020202020204" pitchFamily="34" charset="0"/>
                <a:cs typeface="Arial" panose="020B0604020202020204" pitchFamily="34" charset="0"/>
              </a:defRPr>
            </a:lvl1pPr>
          </a:lstStyle>
          <a:p>
            <a:r>
              <a:rPr lang="en-US" dirty="0"/>
              <a:t>Course Name</a:t>
            </a:r>
          </a:p>
        </p:txBody>
      </p:sp>
      <p:pic>
        <p:nvPicPr>
          <p:cNvPr id="6" name="Picture 5">
            <a:extLst>
              <a:ext uri="{FF2B5EF4-FFF2-40B4-BE49-F238E27FC236}">
                <a16:creationId xmlns:a16="http://schemas.microsoft.com/office/drawing/2014/main" id="{B295E2BA-58FD-5E4E-8F42-9E6344E1C6D0}"/>
              </a:ext>
            </a:extLst>
          </p:cNvPr>
          <p:cNvPicPr>
            <a:picLocks noChangeAspect="1"/>
          </p:cNvPicPr>
          <p:nvPr userDrawn="1"/>
        </p:nvPicPr>
        <p:blipFill>
          <a:blip r:embed="rId2"/>
          <a:stretch>
            <a:fillRect/>
          </a:stretch>
        </p:blipFill>
        <p:spPr>
          <a:xfrm>
            <a:off x="1795669" y="2711451"/>
            <a:ext cx="3962400" cy="1435100"/>
          </a:xfrm>
          <a:prstGeom prst="rect">
            <a:avLst/>
          </a:prstGeom>
        </p:spPr>
      </p:pic>
      <p:sp>
        <p:nvSpPr>
          <p:cNvPr id="10" name="Rectangle 9">
            <a:extLst>
              <a:ext uri="{FF2B5EF4-FFF2-40B4-BE49-F238E27FC236}">
                <a16:creationId xmlns:a16="http://schemas.microsoft.com/office/drawing/2014/main" id="{D753BDB1-FC33-E04C-91E0-BAB1298236CE}"/>
              </a:ext>
            </a:extLst>
          </p:cNvPr>
          <p:cNvSpPr/>
          <p:nvPr userDrawn="1"/>
        </p:nvSpPr>
        <p:spPr>
          <a:xfrm>
            <a:off x="6073142" y="2030896"/>
            <a:ext cx="45719" cy="27962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ln>
                <a:noFill/>
              </a:ln>
            </a:endParaRPr>
          </a:p>
        </p:txBody>
      </p:sp>
      <p:sp>
        <p:nvSpPr>
          <p:cNvPr id="14" name="Text Placeholder 13">
            <a:extLst>
              <a:ext uri="{FF2B5EF4-FFF2-40B4-BE49-F238E27FC236}">
                <a16:creationId xmlns:a16="http://schemas.microsoft.com/office/drawing/2014/main" id="{FDCB58E4-D0E7-2B43-B88B-1F3C4E271102}"/>
              </a:ext>
            </a:extLst>
          </p:cNvPr>
          <p:cNvSpPr>
            <a:spLocks noGrp="1"/>
          </p:cNvSpPr>
          <p:nvPr>
            <p:ph type="body" sz="quarter" idx="10" hasCustomPrompt="1"/>
          </p:nvPr>
        </p:nvSpPr>
        <p:spPr>
          <a:xfrm>
            <a:off x="6433931" y="3237128"/>
            <a:ext cx="4969768" cy="383745"/>
          </a:xfrm>
        </p:spPr>
        <p:txBody>
          <a:bodyPr>
            <a:normAutofit/>
          </a:bodyPr>
          <a:lstStyle>
            <a:lvl1pPr marL="0" indent="0">
              <a:buFont typeface="+mj-lt"/>
              <a:buNone/>
              <a:defRPr sz="2400" b="0" i="0">
                <a:solidFill>
                  <a:schemeClr val="bg2"/>
                </a:solidFill>
                <a:latin typeface="Arial" panose="020B0604020202020204" pitchFamily="34" charset="0"/>
                <a:cs typeface="Arial" panose="020B0604020202020204" pitchFamily="34" charset="0"/>
              </a:defRPr>
            </a:lvl1pPr>
            <a:lvl2pPr marL="457189" indent="0">
              <a:buFont typeface="+mj-lt"/>
              <a:buNone/>
              <a:defRPr/>
            </a:lvl2pPr>
            <a:lvl3pPr marL="914377" indent="0">
              <a:buFont typeface="+mj-lt"/>
              <a:buNone/>
              <a:defRPr/>
            </a:lvl3pPr>
            <a:lvl4pPr marL="1371566" indent="0">
              <a:buFont typeface="+mj-lt"/>
              <a:buNone/>
              <a:defRPr/>
            </a:lvl4pPr>
            <a:lvl5pPr marL="1828754" indent="0">
              <a:buFont typeface="+mj-lt"/>
              <a:buNone/>
              <a:defRPr/>
            </a:lvl5pPr>
          </a:lstStyle>
          <a:p>
            <a:pPr lvl="0"/>
            <a:r>
              <a:rPr lang="en-US" dirty="0"/>
              <a:t>Module Title</a:t>
            </a:r>
          </a:p>
        </p:txBody>
      </p:sp>
      <p:sp>
        <p:nvSpPr>
          <p:cNvPr id="15" name="Text Placeholder 13">
            <a:extLst>
              <a:ext uri="{FF2B5EF4-FFF2-40B4-BE49-F238E27FC236}">
                <a16:creationId xmlns:a16="http://schemas.microsoft.com/office/drawing/2014/main" id="{0980713D-C243-AE4D-B526-6881A9C017BF}"/>
              </a:ext>
            </a:extLst>
          </p:cNvPr>
          <p:cNvSpPr>
            <a:spLocks noGrp="1"/>
          </p:cNvSpPr>
          <p:nvPr>
            <p:ph type="body" sz="quarter" idx="11" hasCustomPrompt="1"/>
          </p:nvPr>
        </p:nvSpPr>
        <p:spPr>
          <a:xfrm>
            <a:off x="6433931" y="3757929"/>
            <a:ext cx="4969768" cy="383745"/>
          </a:xfrm>
        </p:spPr>
        <p:txBody>
          <a:bodyPr>
            <a:normAutofit/>
          </a:bodyPr>
          <a:lstStyle>
            <a:lvl1pPr marL="0" indent="0">
              <a:buFont typeface="+mj-lt"/>
              <a:buNone/>
              <a:defRPr sz="2000" b="0" i="0">
                <a:solidFill>
                  <a:schemeClr val="bg2"/>
                </a:solidFill>
                <a:latin typeface="Arial" panose="020B0604020202020204" pitchFamily="34" charset="0"/>
                <a:cs typeface="Arial" panose="020B0604020202020204" pitchFamily="34" charset="0"/>
              </a:defRPr>
            </a:lvl1pPr>
            <a:lvl2pPr marL="457189" indent="0">
              <a:buFont typeface="+mj-lt"/>
              <a:buNone/>
              <a:defRPr/>
            </a:lvl2pPr>
            <a:lvl3pPr marL="914377" indent="0">
              <a:buFont typeface="+mj-lt"/>
              <a:buNone/>
              <a:defRPr/>
            </a:lvl3pPr>
            <a:lvl4pPr marL="1371566" indent="0">
              <a:buFont typeface="+mj-lt"/>
              <a:buNone/>
              <a:defRPr/>
            </a:lvl4pPr>
            <a:lvl5pPr marL="1828754" indent="0">
              <a:buFont typeface="+mj-lt"/>
              <a:buNone/>
              <a:defRPr/>
            </a:lvl5pPr>
          </a:lstStyle>
          <a:p>
            <a:pPr lvl="0"/>
            <a:r>
              <a:rPr lang="en-US" dirty="0"/>
              <a:t>Lecture Title</a:t>
            </a:r>
          </a:p>
        </p:txBody>
      </p:sp>
      <p:pic>
        <p:nvPicPr>
          <p:cNvPr id="8" name="Picture 7">
            <a:extLst>
              <a:ext uri="{FF2B5EF4-FFF2-40B4-BE49-F238E27FC236}">
                <a16:creationId xmlns:a16="http://schemas.microsoft.com/office/drawing/2014/main" id="{3B21D1E7-41F4-E149-8C32-07B9E418605C}"/>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604841205"/>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tyle 7 - Applied Cyber Security">
    <p:bg>
      <p:bgRef idx="1001">
        <a:schemeClr val="bg2"/>
      </p:bgRef>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446008DF-7275-884C-AEC4-0E81D5EBBABF}"/>
              </a:ext>
            </a:extLst>
          </p:cNvPr>
          <p:cNvSpPr/>
          <p:nvPr userDrawn="1"/>
        </p:nvSpPr>
        <p:spPr>
          <a:xfrm>
            <a:off x="0" y="6318421"/>
            <a:ext cx="12192000" cy="53957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pic>
        <p:nvPicPr>
          <p:cNvPr id="15" name="Picture 14">
            <a:extLst>
              <a:ext uri="{FF2B5EF4-FFF2-40B4-BE49-F238E27FC236}">
                <a16:creationId xmlns:a16="http://schemas.microsoft.com/office/drawing/2014/main" id="{ABB926B2-434A-5749-9A9C-51D148708797}"/>
              </a:ext>
            </a:extLst>
          </p:cNvPr>
          <p:cNvPicPr>
            <a:picLocks noChangeAspect="1"/>
          </p:cNvPicPr>
          <p:nvPr userDrawn="1"/>
        </p:nvPicPr>
        <p:blipFill>
          <a:blip r:embed="rId2"/>
          <a:stretch>
            <a:fillRect/>
          </a:stretch>
        </p:blipFill>
        <p:spPr>
          <a:xfrm>
            <a:off x="838200" y="6412637"/>
            <a:ext cx="1715531" cy="357247"/>
          </a:xfrm>
          <a:prstGeom prst="rect">
            <a:avLst/>
          </a:prstGeom>
        </p:spPr>
      </p:pic>
      <p:sp>
        <p:nvSpPr>
          <p:cNvPr id="17" name="Slide Number Placeholder 4">
            <a:extLst>
              <a:ext uri="{FF2B5EF4-FFF2-40B4-BE49-F238E27FC236}">
                <a16:creationId xmlns:a16="http://schemas.microsoft.com/office/drawing/2014/main" id="{89B5A440-7E35-C74D-8927-40C8295DB123}"/>
              </a:ext>
            </a:extLst>
          </p:cNvPr>
          <p:cNvSpPr>
            <a:spLocks noGrp="1"/>
          </p:cNvSpPr>
          <p:nvPr>
            <p:ph type="sldNum" sz="quarter" idx="12"/>
          </p:nvPr>
        </p:nvSpPr>
        <p:spPr>
          <a:xfrm>
            <a:off x="9245600" y="6405648"/>
            <a:ext cx="2743200" cy="365125"/>
          </a:xfrm>
        </p:spPr>
        <p:txBody>
          <a:bodyPr/>
          <a:lstStyle>
            <a:lvl1pPr>
              <a:defRPr sz="1000" b="0" i="0">
                <a:solidFill>
                  <a:schemeClr val="bg2"/>
                </a:solidFill>
                <a:latin typeface="Arial" panose="020B0604020202020204" pitchFamily="34" charset="0"/>
                <a:cs typeface="Arial" panose="020B0604020202020204" pitchFamily="34" charset="0"/>
              </a:defRPr>
            </a:lvl1pPr>
          </a:lstStyle>
          <a:p>
            <a:fld id="{FE9C85F8-0BD3-7742-B238-5BE9A2749A8F}" type="slidenum">
              <a:rPr lang="en-US" smtClean="0"/>
              <a:pPr/>
              <a:t>‹#›</a:t>
            </a:fld>
            <a:endParaRPr lang="en-US" dirty="0"/>
          </a:p>
        </p:txBody>
      </p:sp>
      <p:sp>
        <p:nvSpPr>
          <p:cNvPr id="20" name="Title 1">
            <a:extLst>
              <a:ext uri="{FF2B5EF4-FFF2-40B4-BE49-F238E27FC236}">
                <a16:creationId xmlns:a16="http://schemas.microsoft.com/office/drawing/2014/main" id="{E57A80E5-2379-9B46-BEC6-413D106080F8}"/>
              </a:ext>
            </a:extLst>
          </p:cNvPr>
          <p:cNvSpPr>
            <a:spLocks noGrp="1"/>
          </p:cNvSpPr>
          <p:nvPr>
            <p:ph type="title" hasCustomPrompt="1"/>
          </p:nvPr>
        </p:nvSpPr>
        <p:spPr>
          <a:xfrm>
            <a:off x="838200" y="381419"/>
            <a:ext cx="4969768" cy="632219"/>
          </a:xfrm>
        </p:spPr>
        <p:txBody>
          <a:bodyPr anchor="t" anchorCtr="0">
            <a:noAutofit/>
          </a:bodyPr>
          <a:lstStyle>
            <a:lvl1pPr>
              <a:defRPr sz="4400" b="1" i="0">
                <a:latin typeface="Arial" panose="020B0604020202020204" pitchFamily="34" charset="0"/>
                <a:cs typeface="Arial" panose="020B0604020202020204" pitchFamily="34" charset="0"/>
              </a:defRPr>
            </a:lvl1pPr>
          </a:lstStyle>
          <a:p>
            <a:r>
              <a:rPr lang="en-US" dirty="0"/>
              <a:t>Page Title</a:t>
            </a:r>
          </a:p>
        </p:txBody>
      </p:sp>
      <p:sp>
        <p:nvSpPr>
          <p:cNvPr id="18" name="Rectangle 17">
            <a:extLst>
              <a:ext uri="{FF2B5EF4-FFF2-40B4-BE49-F238E27FC236}">
                <a16:creationId xmlns:a16="http://schemas.microsoft.com/office/drawing/2014/main" id="{02A37B8C-2DE9-0B43-86D8-89C09280610E}"/>
              </a:ext>
            </a:extLst>
          </p:cNvPr>
          <p:cNvSpPr/>
          <p:nvPr userDrawn="1"/>
        </p:nvSpPr>
        <p:spPr>
          <a:xfrm>
            <a:off x="0" y="6116488"/>
            <a:ext cx="12192000" cy="20104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19" name="TextBox 18">
            <a:extLst>
              <a:ext uri="{FF2B5EF4-FFF2-40B4-BE49-F238E27FC236}">
                <a16:creationId xmlns:a16="http://schemas.microsoft.com/office/drawing/2014/main" id="{985504A9-ADBB-004D-978E-68AB0729BBBB}"/>
              </a:ext>
            </a:extLst>
          </p:cNvPr>
          <p:cNvSpPr txBox="1"/>
          <p:nvPr userDrawn="1"/>
        </p:nvSpPr>
        <p:spPr>
          <a:xfrm>
            <a:off x="748023" y="6101592"/>
            <a:ext cx="4381500" cy="230832"/>
          </a:xfrm>
          <a:prstGeom prst="rect">
            <a:avLst/>
          </a:prstGeom>
          <a:noFill/>
        </p:spPr>
        <p:txBody>
          <a:bodyPr wrap="square" rtlCol="0">
            <a:spAutoFit/>
          </a:bodyPr>
          <a:lstStyle/>
          <a:p>
            <a:r>
              <a:rPr lang="en-GB" sz="900" b="0" i="0" kern="1200" dirty="0">
                <a:solidFill>
                  <a:schemeClr val="bg2"/>
                </a:solidFill>
                <a:effectLst/>
                <a:latin typeface="Arial" panose="020B0604020202020204" pitchFamily="34" charset="0"/>
                <a:ea typeface="+mn-ea"/>
                <a:cs typeface="Arial" panose="020B0604020202020204" pitchFamily="34" charset="0"/>
              </a:rPr>
              <a:t>Applied Cyber Security</a:t>
            </a:r>
            <a:endParaRPr lang="en-US" sz="900" b="0" i="0" dirty="0">
              <a:solidFill>
                <a:schemeClr val="bg2"/>
              </a:solidFill>
              <a:latin typeface="Arial" panose="020B0604020202020204" pitchFamily="34" charset="0"/>
              <a:cs typeface="Arial" panose="020B0604020202020204" pitchFamily="34" charset="0"/>
            </a:endParaRPr>
          </a:p>
        </p:txBody>
      </p:sp>
      <p:sp>
        <p:nvSpPr>
          <p:cNvPr id="10" name="Picture Placeholder 2">
            <a:extLst>
              <a:ext uri="{FF2B5EF4-FFF2-40B4-BE49-F238E27FC236}">
                <a16:creationId xmlns:a16="http://schemas.microsoft.com/office/drawing/2014/main" id="{EE148C2A-EF49-124A-80B6-00DDB6241A6C}"/>
              </a:ext>
            </a:extLst>
          </p:cNvPr>
          <p:cNvSpPr>
            <a:spLocks noGrp="1"/>
          </p:cNvSpPr>
          <p:nvPr>
            <p:ph type="pic" sz="quarter" idx="13" hasCustomPrompt="1"/>
          </p:nvPr>
        </p:nvSpPr>
        <p:spPr>
          <a:xfrm>
            <a:off x="838201" y="1119705"/>
            <a:ext cx="10531475" cy="4908664"/>
          </a:xfrm>
        </p:spPr>
        <p:txBody>
          <a:bodyPr/>
          <a:lstStyle/>
          <a:p>
            <a:r>
              <a:rPr lang="en-US" dirty="0"/>
              <a:t>Add Picture here</a:t>
            </a:r>
          </a:p>
        </p:txBody>
      </p:sp>
      <p:pic>
        <p:nvPicPr>
          <p:cNvPr id="13" name="Picture 28">
            <a:extLst>
              <a:ext uri="{FF2B5EF4-FFF2-40B4-BE49-F238E27FC236}">
                <a16:creationId xmlns:a16="http://schemas.microsoft.com/office/drawing/2014/main" id="{3D02E643-B4CA-6D4C-87D0-35FD2483244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237912" y="6321324"/>
            <a:ext cx="954088" cy="536674"/>
          </a:xfrm>
          <a:prstGeom prst="rect">
            <a:avLst/>
          </a:prstGeom>
        </p:spPr>
      </p:pic>
    </p:spTree>
    <p:extLst>
      <p:ext uri="{BB962C8B-B14F-4D97-AF65-F5344CB8AC3E}">
        <p14:creationId xmlns:p14="http://schemas.microsoft.com/office/powerpoint/2010/main" val="1106323091"/>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tyle 7 - Electronics">
    <p:bg>
      <p:bgRef idx="1001">
        <a:schemeClr val="bg2"/>
      </p:bgRef>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446008DF-7275-884C-AEC4-0E81D5EBBABF}"/>
              </a:ext>
            </a:extLst>
          </p:cNvPr>
          <p:cNvSpPr/>
          <p:nvPr userDrawn="1"/>
        </p:nvSpPr>
        <p:spPr>
          <a:xfrm>
            <a:off x="0" y="6318421"/>
            <a:ext cx="12192000" cy="53957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pic>
        <p:nvPicPr>
          <p:cNvPr id="15" name="Picture 14">
            <a:extLst>
              <a:ext uri="{FF2B5EF4-FFF2-40B4-BE49-F238E27FC236}">
                <a16:creationId xmlns:a16="http://schemas.microsoft.com/office/drawing/2014/main" id="{ABB926B2-434A-5749-9A9C-51D148708797}"/>
              </a:ext>
            </a:extLst>
          </p:cNvPr>
          <p:cNvPicPr>
            <a:picLocks noChangeAspect="1"/>
          </p:cNvPicPr>
          <p:nvPr userDrawn="1"/>
        </p:nvPicPr>
        <p:blipFill>
          <a:blip r:embed="rId2"/>
          <a:stretch>
            <a:fillRect/>
          </a:stretch>
        </p:blipFill>
        <p:spPr>
          <a:xfrm>
            <a:off x="838200" y="6412637"/>
            <a:ext cx="1715531" cy="357247"/>
          </a:xfrm>
          <a:prstGeom prst="rect">
            <a:avLst/>
          </a:prstGeom>
        </p:spPr>
      </p:pic>
      <p:sp>
        <p:nvSpPr>
          <p:cNvPr id="17" name="Slide Number Placeholder 4">
            <a:extLst>
              <a:ext uri="{FF2B5EF4-FFF2-40B4-BE49-F238E27FC236}">
                <a16:creationId xmlns:a16="http://schemas.microsoft.com/office/drawing/2014/main" id="{89B5A440-7E35-C74D-8927-40C8295DB123}"/>
              </a:ext>
            </a:extLst>
          </p:cNvPr>
          <p:cNvSpPr>
            <a:spLocks noGrp="1"/>
          </p:cNvSpPr>
          <p:nvPr>
            <p:ph type="sldNum" sz="quarter" idx="12"/>
          </p:nvPr>
        </p:nvSpPr>
        <p:spPr>
          <a:xfrm>
            <a:off x="9245600" y="6405648"/>
            <a:ext cx="2743200" cy="365125"/>
          </a:xfrm>
        </p:spPr>
        <p:txBody>
          <a:bodyPr/>
          <a:lstStyle>
            <a:lvl1pPr>
              <a:defRPr sz="1000" b="0" i="0">
                <a:solidFill>
                  <a:schemeClr val="bg2"/>
                </a:solidFill>
                <a:latin typeface="Arial" panose="020B0604020202020204" pitchFamily="34" charset="0"/>
                <a:cs typeface="Arial" panose="020B0604020202020204" pitchFamily="34" charset="0"/>
              </a:defRPr>
            </a:lvl1pPr>
          </a:lstStyle>
          <a:p>
            <a:fld id="{FE9C85F8-0BD3-7742-B238-5BE9A2749A8F}" type="slidenum">
              <a:rPr lang="en-US" smtClean="0"/>
              <a:pPr/>
              <a:t>‹#›</a:t>
            </a:fld>
            <a:endParaRPr lang="en-US" dirty="0"/>
          </a:p>
        </p:txBody>
      </p:sp>
      <p:sp>
        <p:nvSpPr>
          <p:cNvPr id="20" name="Title 1">
            <a:extLst>
              <a:ext uri="{FF2B5EF4-FFF2-40B4-BE49-F238E27FC236}">
                <a16:creationId xmlns:a16="http://schemas.microsoft.com/office/drawing/2014/main" id="{E57A80E5-2379-9B46-BEC6-413D106080F8}"/>
              </a:ext>
            </a:extLst>
          </p:cNvPr>
          <p:cNvSpPr>
            <a:spLocks noGrp="1"/>
          </p:cNvSpPr>
          <p:nvPr>
            <p:ph type="title" hasCustomPrompt="1"/>
          </p:nvPr>
        </p:nvSpPr>
        <p:spPr>
          <a:xfrm>
            <a:off x="838200" y="381419"/>
            <a:ext cx="4969768" cy="632219"/>
          </a:xfrm>
        </p:spPr>
        <p:txBody>
          <a:bodyPr anchor="t" anchorCtr="0">
            <a:noAutofit/>
          </a:bodyPr>
          <a:lstStyle>
            <a:lvl1pPr>
              <a:defRPr sz="4400" b="1" i="0">
                <a:latin typeface="Arial" panose="020B0604020202020204" pitchFamily="34" charset="0"/>
                <a:cs typeface="Arial" panose="020B0604020202020204" pitchFamily="34" charset="0"/>
              </a:defRPr>
            </a:lvl1pPr>
          </a:lstStyle>
          <a:p>
            <a:r>
              <a:rPr lang="en-US" dirty="0"/>
              <a:t>Page Title</a:t>
            </a:r>
          </a:p>
        </p:txBody>
      </p:sp>
      <p:sp>
        <p:nvSpPr>
          <p:cNvPr id="9" name="Rectangle 8">
            <a:extLst>
              <a:ext uri="{FF2B5EF4-FFF2-40B4-BE49-F238E27FC236}">
                <a16:creationId xmlns:a16="http://schemas.microsoft.com/office/drawing/2014/main" id="{9D9F76F4-FB98-7448-8B8F-0311974861CE}"/>
              </a:ext>
            </a:extLst>
          </p:cNvPr>
          <p:cNvSpPr/>
          <p:nvPr userDrawn="1"/>
        </p:nvSpPr>
        <p:spPr>
          <a:xfrm>
            <a:off x="0" y="6116488"/>
            <a:ext cx="12192000" cy="20104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10" name="TextBox 9">
            <a:extLst>
              <a:ext uri="{FF2B5EF4-FFF2-40B4-BE49-F238E27FC236}">
                <a16:creationId xmlns:a16="http://schemas.microsoft.com/office/drawing/2014/main" id="{E5B2D0D5-B33E-D442-A270-3FD251B30F13}"/>
              </a:ext>
            </a:extLst>
          </p:cNvPr>
          <p:cNvSpPr txBox="1"/>
          <p:nvPr userDrawn="1"/>
        </p:nvSpPr>
        <p:spPr>
          <a:xfrm>
            <a:off x="748023" y="6101592"/>
            <a:ext cx="4381500" cy="230832"/>
          </a:xfrm>
          <a:prstGeom prst="rect">
            <a:avLst/>
          </a:prstGeom>
          <a:noFill/>
        </p:spPr>
        <p:txBody>
          <a:bodyPr wrap="square" rtlCol="0">
            <a:spAutoFit/>
          </a:bodyPr>
          <a:lstStyle/>
          <a:p>
            <a:r>
              <a:rPr lang="en-GB" sz="900" b="0" i="0" kern="1200" dirty="0">
                <a:solidFill>
                  <a:schemeClr val="bg2"/>
                </a:solidFill>
                <a:effectLst/>
                <a:latin typeface="Arial" panose="020B0604020202020204" pitchFamily="34" charset="0"/>
                <a:ea typeface="+mn-ea"/>
                <a:cs typeface="Arial" panose="020B0604020202020204" pitchFamily="34" charset="0"/>
              </a:rPr>
              <a:t>Electronics</a:t>
            </a:r>
            <a:endParaRPr lang="en-US" sz="900" b="0" i="0" dirty="0">
              <a:solidFill>
                <a:schemeClr val="bg2"/>
              </a:solidFill>
              <a:latin typeface="Arial" panose="020B0604020202020204" pitchFamily="34" charset="0"/>
              <a:cs typeface="Arial" panose="020B0604020202020204" pitchFamily="34" charset="0"/>
            </a:endParaRPr>
          </a:p>
        </p:txBody>
      </p:sp>
      <p:sp>
        <p:nvSpPr>
          <p:cNvPr id="13" name="Picture Placeholder 2">
            <a:extLst>
              <a:ext uri="{FF2B5EF4-FFF2-40B4-BE49-F238E27FC236}">
                <a16:creationId xmlns:a16="http://schemas.microsoft.com/office/drawing/2014/main" id="{EC967610-7455-434F-B6A3-E1E466B81ED8}"/>
              </a:ext>
            </a:extLst>
          </p:cNvPr>
          <p:cNvSpPr>
            <a:spLocks noGrp="1"/>
          </p:cNvSpPr>
          <p:nvPr>
            <p:ph type="pic" sz="quarter" idx="13" hasCustomPrompt="1"/>
          </p:nvPr>
        </p:nvSpPr>
        <p:spPr>
          <a:xfrm>
            <a:off x="838201" y="1119705"/>
            <a:ext cx="10531475" cy="4908664"/>
          </a:xfrm>
        </p:spPr>
        <p:txBody>
          <a:bodyPr/>
          <a:lstStyle/>
          <a:p>
            <a:r>
              <a:rPr lang="en-US" dirty="0"/>
              <a:t>Add Picture here</a:t>
            </a:r>
          </a:p>
        </p:txBody>
      </p:sp>
      <p:pic>
        <p:nvPicPr>
          <p:cNvPr id="12" name="Picture 26">
            <a:extLst>
              <a:ext uri="{FF2B5EF4-FFF2-40B4-BE49-F238E27FC236}">
                <a16:creationId xmlns:a16="http://schemas.microsoft.com/office/drawing/2014/main" id="{0E0A8019-DD35-6242-91A4-1858CF120A0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231164" y="6317530"/>
            <a:ext cx="960835" cy="540470"/>
          </a:xfrm>
          <a:prstGeom prst="rect">
            <a:avLst/>
          </a:prstGeom>
        </p:spPr>
      </p:pic>
    </p:spTree>
    <p:extLst>
      <p:ext uri="{BB962C8B-B14F-4D97-AF65-F5344CB8AC3E}">
        <p14:creationId xmlns:p14="http://schemas.microsoft.com/office/powerpoint/2010/main" val="4070956858"/>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tyle 7 - Software Development">
    <p:bg>
      <p:bgRef idx="1001">
        <a:schemeClr val="bg2"/>
      </p:bgRef>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446008DF-7275-884C-AEC4-0E81D5EBBABF}"/>
              </a:ext>
            </a:extLst>
          </p:cNvPr>
          <p:cNvSpPr/>
          <p:nvPr userDrawn="1"/>
        </p:nvSpPr>
        <p:spPr>
          <a:xfrm>
            <a:off x="0" y="6318421"/>
            <a:ext cx="12192000" cy="53957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pic>
        <p:nvPicPr>
          <p:cNvPr id="15" name="Picture 14">
            <a:extLst>
              <a:ext uri="{FF2B5EF4-FFF2-40B4-BE49-F238E27FC236}">
                <a16:creationId xmlns:a16="http://schemas.microsoft.com/office/drawing/2014/main" id="{ABB926B2-434A-5749-9A9C-51D148708797}"/>
              </a:ext>
            </a:extLst>
          </p:cNvPr>
          <p:cNvPicPr>
            <a:picLocks noChangeAspect="1"/>
          </p:cNvPicPr>
          <p:nvPr userDrawn="1"/>
        </p:nvPicPr>
        <p:blipFill>
          <a:blip r:embed="rId2"/>
          <a:stretch>
            <a:fillRect/>
          </a:stretch>
        </p:blipFill>
        <p:spPr>
          <a:xfrm>
            <a:off x="838200" y="6412637"/>
            <a:ext cx="1715531" cy="357247"/>
          </a:xfrm>
          <a:prstGeom prst="rect">
            <a:avLst/>
          </a:prstGeom>
        </p:spPr>
      </p:pic>
      <p:sp>
        <p:nvSpPr>
          <p:cNvPr id="17" name="Slide Number Placeholder 4">
            <a:extLst>
              <a:ext uri="{FF2B5EF4-FFF2-40B4-BE49-F238E27FC236}">
                <a16:creationId xmlns:a16="http://schemas.microsoft.com/office/drawing/2014/main" id="{89B5A440-7E35-C74D-8927-40C8295DB123}"/>
              </a:ext>
            </a:extLst>
          </p:cNvPr>
          <p:cNvSpPr>
            <a:spLocks noGrp="1"/>
          </p:cNvSpPr>
          <p:nvPr>
            <p:ph type="sldNum" sz="quarter" idx="12"/>
          </p:nvPr>
        </p:nvSpPr>
        <p:spPr>
          <a:xfrm>
            <a:off x="9245600" y="6405648"/>
            <a:ext cx="2743200" cy="365125"/>
          </a:xfrm>
        </p:spPr>
        <p:txBody>
          <a:bodyPr/>
          <a:lstStyle>
            <a:lvl1pPr>
              <a:defRPr sz="1000" b="0" i="0">
                <a:solidFill>
                  <a:schemeClr val="bg2"/>
                </a:solidFill>
                <a:latin typeface="Arial" panose="020B0604020202020204" pitchFamily="34" charset="0"/>
                <a:cs typeface="Arial" panose="020B0604020202020204" pitchFamily="34" charset="0"/>
              </a:defRPr>
            </a:lvl1pPr>
          </a:lstStyle>
          <a:p>
            <a:fld id="{FE9C85F8-0BD3-7742-B238-5BE9A2749A8F}" type="slidenum">
              <a:rPr lang="en-US" smtClean="0"/>
              <a:pPr/>
              <a:t>‹#›</a:t>
            </a:fld>
            <a:endParaRPr lang="en-US" dirty="0"/>
          </a:p>
        </p:txBody>
      </p:sp>
      <p:sp>
        <p:nvSpPr>
          <p:cNvPr id="20" name="Title 1">
            <a:extLst>
              <a:ext uri="{FF2B5EF4-FFF2-40B4-BE49-F238E27FC236}">
                <a16:creationId xmlns:a16="http://schemas.microsoft.com/office/drawing/2014/main" id="{E57A80E5-2379-9B46-BEC6-413D106080F8}"/>
              </a:ext>
            </a:extLst>
          </p:cNvPr>
          <p:cNvSpPr>
            <a:spLocks noGrp="1"/>
          </p:cNvSpPr>
          <p:nvPr>
            <p:ph type="title" hasCustomPrompt="1"/>
          </p:nvPr>
        </p:nvSpPr>
        <p:spPr>
          <a:xfrm>
            <a:off x="838200" y="381419"/>
            <a:ext cx="4969768" cy="632219"/>
          </a:xfrm>
        </p:spPr>
        <p:txBody>
          <a:bodyPr anchor="t" anchorCtr="0">
            <a:noAutofit/>
          </a:bodyPr>
          <a:lstStyle>
            <a:lvl1pPr>
              <a:defRPr sz="4400" b="1" i="0">
                <a:latin typeface="Arial" panose="020B0604020202020204" pitchFamily="34" charset="0"/>
                <a:cs typeface="Arial" panose="020B0604020202020204" pitchFamily="34" charset="0"/>
              </a:defRPr>
            </a:lvl1pPr>
          </a:lstStyle>
          <a:p>
            <a:r>
              <a:rPr lang="en-US" dirty="0"/>
              <a:t>Page Title</a:t>
            </a:r>
          </a:p>
        </p:txBody>
      </p:sp>
      <p:sp>
        <p:nvSpPr>
          <p:cNvPr id="12" name="Rectangle 11">
            <a:extLst>
              <a:ext uri="{FF2B5EF4-FFF2-40B4-BE49-F238E27FC236}">
                <a16:creationId xmlns:a16="http://schemas.microsoft.com/office/drawing/2014/main" id="{0FF11830-B124-8247-9F41-EFCD8E57CA81}"/>
              </a:ext>
            </a:extLst>
          </p:cNvPr>
          <p:cNvSpPr/>
          <p:nvPr userDrawn="1"/>
        </p:nvSpPr>
        <p:spPr>
          <a:xfrm>
            <a:off x="0" y="6116488"/>
            <a:ext cx="12192000" cy="201043"/>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13" name="TextBox 12">
            <a:extLst>
              <a:ext uri="{FF2B5EF4-FFF2-40B4-BE49-F238E27FC236}">
                <a16:creationId xmlns:a16="http://schemas.microsoft.com/office/drawing/2014/main" id="{53B4721D-8FEB-DF47-8DC7-1AA6D4DC8A5B}"/>
              </a:ext>
            </a:extLst>
          </p:cNvPr>
          <p:cNvSpPr txBox="1"/>
          <p:nvPr userDrawn="1"/>
        </p:nvSpPr>
        <p:spPr>
          <a:xfrm>
            <a:off x="748023" y="6101592"/>
            <a:ext cx="4381500" cy="230832"/>
          </a:xfrm>
          <a:prstGeom prst="rect">
            <a:avLst/>
          </a:prstGeom>
          <a:noFill/>
        </p:spPr>
        <p:txBody>
          <a:bodyPr wrap="square" rtlCol="0">
            <a:spAutoFit/>
          </a:bodyPr>
          <a:lstStyle/>
          <a:p>
            <a:r>
              <a:rPr lang="en-GB" sz="900" b="0" i="0" kern="1200" dirty="0">
                <a:solidFill>
                  <a:schemeClr val="bg2"/>
                </a:solidFill>
                <a:effectLst/>
                <a:latin typeface="Arial" panose="020B0604020202020204" pitchFamily="34" charset="0"/>
                <a:ea typeface="+mn-ea"/>
                <a:cs typeface="Arial" panose="020B0604020202020204" pitchFamily="34" charset="0"/>
              </a:rPr>
              <a:t>Software Development</a:t>
            </a:r>
            <a:endParaRPr lang="en-US" sz="900" b="0" i="0" dirty="0">
              <a:solidFill>
                <a:schemeClr val="bg2"/>
              </a:solidFill>
              <a:latin typeface="Arial" panose="020B0604020202020204" pitchFamily="34" charset="0"/>
              <a:cs typeface="Arial" panose="020B0604020202020204" pitchFamily="34" charset="0"/>
            </a:endParaRPr>
          </a:p>
        </p:txBody>
      </p:sp>
      <p:sp>
        <p:nvSpPr>
          <p:cNvPr id="18" name="Picture Placeholder 2">
            <a:extLst>
              <a:ext uri="{FF2B5EF4-FFF2-40B4-BE49-F238E27FC236}">
                <a16:creationId xmlns:a16="http://schemas.microsoft.com/office/drawing/2014/main" id="{9C236005-388F-0240-A079-F0C26D0B16A2}"/>
              </a:ext>
            </a:extLst>
          </p:cNvPr>
          <p:cNvSpPr>
            <a:spLocks noGrp="1"/>
          </p:cNvSpPr>
          <p:nvPr>
            <p:ph type="pic" sz="quarter" idx="13" hasCustomPrompt="1"/>
          </p:nvPr>
        </p:nvSpPr>
        <p:spPr>
          <a:xfrm>
            <a:off x="838201" y="1119705"/>
            <a:ext cx="10531475" cy="4908664"/>
          </a:xfrm>
        </p:spPr>
        <p:txBody>
          <a:bodyPr/>
          <a:lstStyle/>
          <a:p>
            <a:r>
              <a:rPr lang="en-US" dirty="0"/>
              <a:t>Add Picture here</a:t>
            </a:r>
          </a:p>
        </p:txBody>
      </p:sp>
      <p:pic>
        <p:nvPicPr>
          <p:cNvPr id="10" name="Picture 26">
            <a:extLst>
              <a:ext uri="{FF2B5EF4-FFF2-40B4-BE49-F238E27FC236}">
                <a16:creationId xmlns:a16="http://schemas.microsoft.com/office/drawing/2014/main" id="{29C7BEBC-37CA-2540-9CD3-3F115BDACDB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231166" y="6317530"/>
            <a:ext cx="960833" cy="540469"/>
          </a:xfrm>
          <a:prstGeom prst="rect">
            <a:avLst/>
          </a:prstGeom>
        </p:spPr>
      </p:pic>
    </p:spTree>
    <p:extLst>
      <p:ext uri="{BB962C8B-B14F-4D97-AF65-F5344CB8AC3E}">
        <p14:creationId xmlns:p14="http://schemas.microsoft.com/office/powerpoint/2010/main" val="3195571255"/>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tyle 7 - Artificial Intelligence">
    <p:bg>
      <p:bgRef idx="1001">
        <a:schemeClr val="bg2"/>
      </p:bgRef>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446008DF-7275-884C-AEC4-0E81D5EBBABF}"/>
              </a:ext>
            </a:extLst>
          </p:cNvPr>
          <p:cNvSpPr/>
          <p:nvPr userDrawn="1"/>
        </p:nvSpPr>
        <p:spPr>
          <a:xfrm>
            <a:off x="0" y="6318421"/>
            <a:ext cx="12192000" cy="53957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pic>
        <p:nvPicPr>
          <p:cNvPr id="15" name="Picture 14">
            <a:extLst>
              <a:ext uri="{FF2B5EF4-FFF2-40B4-BE49-F238E27FC236}">
                <a16:creationId xmlns:a16="http://schemas.microsoft.com/office/drawing/2014/main" id="{ABB926B2-434A-5749-9A9C-51D148708797}"/>
              </a:ext>
            </a:extLst>
          </p:cNvPr>
          <p:cNvPicPr>
            <a:picLocks noChangeAspect="1"/>
          </p:cNvPicPr>
          <p:nvPr userDrawn="1"/>
        </p:nvPicPr>
        <p:blipFill>
          <a:blip r:embed="rId2"/>
          <a:stretch>
            <a:fillRect/>
          </a:stretch>
        </p:blipFill>
        <p:spPr>
          <a:xfrm>
            <a:off x="838200" y="6412637"/>
            <a:ext cx="1715531" cy="357247"/>
          </a:xfrm>
          <a:prstGeom prst="rect">
            <a:avLst/>
          </a:prstGeom>
        </p:spPr>
      </p:pic>
      <p:sp>
        <p:nvSpPr>
          <p:cNvPr id="17" name="Slide Number Placeholder 4">
            <a:extLst>
              <a:ext uri="{FF2B5EF4-FFF2-40B4-BE49-F238E27FC236}">
                <a16:creationId xmlns:a16="http://schemas.microsoft.com/office/drawing/2014/main" id="{89B5A440-7E35-C74D-8927-40C8295DB123}"/>
              </a:ext>
            </a:extLst>
          </p:cNvPr>
          <p:cNvSpPr>
            <a:spLocks noGrp="1"/>
          </p:cNvSpPr>
          <p:nvPr>
            <p:ph type="sldNum" sz="quarter" idx="12"/>
          </p:nvPr>
        </p:nvSpPr>
        <p:spPr>
          <a:xfrm>
            <a:off x="9245600" y="6405648"/>
            <a:ext cx="2743200" cy="365125"/>
          </a:xfrm>
        </p:spPr>
        <p:txBody>
          <a:bodyPr/>
          <a:lstStyle>
            <a:lvl1pPr>
              <a:defRPr sz="1000" b="0" i="0">
                <a:solidFill>
                  <a:schemeClr val="bg2"/>
                </a:solidFill>
                <a:latin typeface="Arial" panose="020B0604020202020204" pitchFamily="34" charset="0"/>
                <a:cs typeface="Arial" panose="020B0604020202020204" pitchFamily="34" charset="0"/>
              </a:defRPr>
            </a:lvl1pPr>
          </a:lstStyle>
          <a:p>
            <a:fld id="{FE9C85F8-0BD3-7742-B238-5BE9A2749A8F}" type="slidenum">
              <a:rPr lang="en-US" smtClean="0"/>
              <a:pPr/>
              <a:t>‹#›</a:t>
            </a:fld>
            <a:endParaRPr lang="en-US" dirty="0"/>
          </a:p>
        </p:txBody>
      </p:sp>
      <p:sp>
        <p:nvSpPr>
          <p:cNvPr id="20" name="Title 1">
            <a:extLst>
              <a:ext uri="{FF2B5EF4-FFF2-40B4-BE49-F238E27FC236}">
                <a16:creationId xmlns:a16="http://schemas.microsoft.com/office/drawing/2014/main" id="{E57A80E5-2379-9B46-BEC6-413D106080F8}"/>
              </a:ext>
            </a:extLst>
          </p:cNvPr>
          <p:cNvSpPr>
            <a:spLocks noGrp="1"/>
          </p:cNvSpPr>
          <p:nvPr>
            <p:ph type="title" hasCustomPrompt="1"/>
          </p:nvPr>
        </p:nvSpPr>
        <p:spPr>
          <a:xfrm>
            <a:off x="838200" y="381419"/>
            <a:ext cx="4969768" cy="632219"/>
          </a:xfrm>
        </p:spPr>
        <p:txBody>
          <a:bodyPr anchor="t" anchorCtr="0">
            <a:noAutofit/>
          </a:bodyPr>
          <a:lstStyle>
            <a:lvl1pPr>
              <a:defRPr sz="4400" b="1" i="0">
                <a:latin typeface="Arial" panose="020B0604020202020204" pitchFamily="34" charset="0"/>
                <a:cs typeface="Arial" panose="020B0604020202020204" pitchFamily="34" charset="0"/>
              </a:defRPr>
            </a:lvl1pPr>
          </a:lstStyle>
          <a:p>
            <a:r>
              <a:rPr lang="en-US" dirty="0"/>
              <a:t>Page Title</a:t>
            </a:r>
          </a:p>
        </p:txBody>
      </p:sp>
      <p:sp>
        <p:nvSpPr>
          <p:cNvPr id="9" name="Rectangle 8">
            <a:extLst>
              <a:ext uri="{FF2B5EF4-FFF2-40B4-BE49-F238E27FC236}">
                <a16:creationId xmlns:a16="http://schemas.microsoft.com/office/drawing/2014/main" id="{BA91571F-59C3-4848-9611-5FB23327D46C}"/>
              </a:ext>
            </a:extLst>
          </p:cNvPr>
          <p:cNvSpPr/>
          <p:nvPr userDrawn="1"/>
        </p:nvSpPr>
        <p:spPr>
          <a:xfrm>
            <a:off x="0" y="6116488"/>
            <a:ext cx="12192000" cy="20104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10" name="TextBox 9">
            <a:extLst>
              <a:ext uri="{FF2B5EF4-FFF2-40B4-BE49-F238E27FC236}">
                <a16:creationId xmlns:a16="http://schemas.microsoft.com/office/drawing/2014/main" id="{76803FE0-EFAF-DF41-A101-B0D7530DC8CE}"/>
              </a:ext>
            </a:extLst>
          </p:cNvPr>
          <p:cNvSpPr txBox="1"/>
          <p:nvPr userDrawn="1"/>
        </p:nvSpPr>
        <p:spPr>
          <a:xfrm>
            <a:off x="748023" y="6101592"/>
            <a:ext cx="4381500" cy="230832"/>
          </a:xfrm>
          <a:prstGeom prst="rect">
            <a:avLst/>
          </a:prstGeom>
          <a:noFill/>
        </p:spPr>
        <p:txBody>
          <a:bodyPr wrap="square" rtlCol="0">
            <a:spAutoFit/>
          </a:bodyPr>
          <a:lstStyle/>
          <a:p>
            <a:r>
              <a:rPr lang="en-GB" sz="900" b="0" i="0" kern="1200" dirty="0">
                <a:solidFill>
                  <a:schemeClr val="bg2"/>
                </a:solidFill>
                <a:effectLst/>
                <a:latin typeface="Arial" panose="020B0604020202020204" pitchFamily="34" charset="0"/>
                <a:ea typeface="+mn-ea"/>
                <a:cs typeface="Arial" panose="020B0604020202020204" pitchFamily="34" charset="0"/>
              </a:rPr>
              <a:t>Artificial Intelligence</a:t>
            </a:r>
            <a:endParaRPr lang="en-US" sz="900" b="0" i="0" dirty="0">
              <a:solidFill>
                <a:schemeClr val="bg2"/>
              </a:solidFill>
              <a:latin typeface="Arial" panose="020B0604020202020204" pitchFamily="34" charset="0"/>
              <a:cs typeface="Arial" panose="020B0604020202020204" pitchFamily="34" charset="0"/>
            </a:endParaRPr>
          </a:p>
        </p:txBody>
      </p:sp>
      <p:sp>
        <p:nvSpPr>
          <p:cNvPr id="18" name="Picture Placeholder 2">
            <a:extLst>
              <a:ext uri="{FF2B5EF4-FFF2-40B4-BE49-F238E27FC236}">
                <a16:creationId xmlns:a16="http://schemas.microsoft.com/office/drawing/2014/main" id="{7F70A487-6E30-E54D-80F8-26193DA23CF6}"/>
              </a:ext>
            </a:extLst>
          </p:cNvPr>
          <p:cNvSpPr>
            <a:spLocks noGrp="1"/>
          </p:cNvSpPr>
          <p:nvPr>
            <p:ph type="pic" sz="quarter" idx="13" hasCustomPrompt="1"/>
          </p:nvPr>
        </p:nvSpPr>
        <p:spPr>
          <a:xfrm>
            <a:off x="838201" y="1119705"/>
            <a:ext cx="10531475" cy="4908664"/>
          </a:xfrm>
        </p:spPr>
        <p:txBody>
          <a:bodyPr/>
          <a:lstStyle/>
          <a:p>
            <a:r>
              <a:rPr lang="en-US" dirty="0"/>
              <a:t>Add Picture here</a:t>
            </a:r>
          </a:p>
        </p:txBody>
      </p:sp>
      <p:pic>
        <p:nvPicPr>
          <p:cNvPr id="11" name="Picture 27">
            <a:extLst>
              <a:ext uri="{FF2B5EF4-FFF2-40B4-BE49-F238E27FC236}">
                <a16:creationId xmlns:a16="http://schemas.microsoft.com/office/drawing/2014/main" id="{28D4CE72-9483-544D-88BB-48295C717834}"/>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231166" y="6317530"/>
            <a:ext cx="960833" cy="540469"/>
          </a:xfrm>
          <a:prstGeom prst="rect">
            <a:avLst/>
          </a:prstGeom>
        </p:spPr>
      </p:pic>
    </p:spTree>
    <p:extLst>
      <p:ext uri="{BB962C8B-B14F-4D97-AF65-F5344CB8AC3E}">
        <p14:creationId xmlns:p14="http://schemas.microsoft.com/office/powerpoint/2010/main" val="3386754485"/>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tyle 8 - Left Aligned Text">
    <p:bg>
      <p:bgRef idx="1001">
        <a:schemeClr val="bg2"/>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9CBB545-F571-7343-B13B-C18F405FFF3F}"/>
              </a:ext>
            </a:extLst>
          </p:cNvPr>
          <p:cNvSpPr/>
          <p:nvPr userDrawn="1"/>
        </p:nvSpPr>
        <p:spPr>
          <a:xfrm>
            <a:off x="0" y="6318421"/>
            <a:ext cx="12192000" cy="53957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pic>
        <p:nvPicPr>
          <p:cNvPr id="11" name="Picture 10">
            <a:extLst>
              <a:ext uri="{FF2B5EF4-FFF2-40B4-BE49-F238E27FC236}">
                <a16:creationId xmlns:a16="http://schemas.microsoft.com/office/drawing/2014/main" id="{79E35C9E-2AAF-804A-A7A4-514534CF2FFE}"/>
              </a:ext>
            </a:extLst>
          </p:cNvPr>
          <p:cNvPicPr>
            <a:picLocks noChangeAspect="1"/>
          </p:cNvPicPr>
          <p:nvPr userDrawn="1"/>
        </p:nvPicPr>
        <p:blipFill>
          <a:blip r:embed="rId2"/>
          <a:stretch>
            <a:fillRect/>
          </a:stretch>
        </p:blipFill>
        <p:spPr>
          <a:xfrm>
            <a:off x="838200" y="6412637"/>
            <a:ext cx="1715531" cy="357247"/>
          </a:xfrm>
          <a:prstGeom prst="rect">
            <a:avLst/>
          </a:prstGeom>
        </p:spPr>
      </p:pic>
      <p:sp>
        <p:nvSpPr>
          <p:cNvPr id="14" name="Slide Number Placeholder 4">
            <a:extLst>
              <a:ext uri="{FF2B5EF4-FFF2-40B4-BE49-F238E27FC236}">
                <a16:creationId xmlns:a16="http://schemas.microsoft.com/office/drawing/2014/main" id="{3C131A66-1EA7-0043-9AEE-7B3C10DCF694}"/>
              </a:ext>
            </a:extLst>
          </p:cNvPr>
          <p:cNvSpPr>
            <a:spLocks noGrp="1"/>
          </p:cNvSpPr>
          <p:nvPr>
            <p:ph type="sldNum" sz="quarter" idx="12"/>
          </p:nvPr>
        </p:nvSpPr>
        <p:spPr>
          <a:xfrm>
            <a:off x="9245600" y="6405648"/>
            <a:ext cx="2743200" cy="365125"/>
          </a:xfrm>
        </p:spPr>
        <p:txBody>
          <a:bodyPr/>
          <a:lstStyle>
            <a:lvl1pPr>
              <a:defRPr sz="1000" b="0" i="0">
                <a:solidFill>
                  <a:schemeClr val="bg2"/>
                </a:solidFill>
                <a:latin typeface="Arial" panose="020B0604020202020204" pitchFamily="34" charset="0"/>
                <a:cs typeface="Arial" panose="020B0604020202020204" pitchFamily="34" charset="0"/>
              </a:defRPr>
            </a:lvl1pPr>
          </a:lstStyle>
          <a:p>
            <a:fld id="{FE9C85F8-0BD3-7742-B238-5BE9A2749A8F}" type="slidenum">
              <a:rPr lang="en-US" smtClean="0"/>
              <a:pPr/>
              <a:t>‹#›</a:t>
            </a:fld>
            <a:endParaRPr lang="en-US" dirty="0"/>
          </a:p>
        </p:txBody>
      </p:sp>
      <p:sp>
        <p:nvSpPr>
          <p:cNvPr id="15" name="Title 1">
            <a:extLst>
              <a:ext uri="{FF2B5EF4-FFF2-40B4-BE49-F238E27FC236}">
                <a16:creationId xmlns:a16="http://schemas.microsoft.com/office/drawing/2014/main" id="{D7B47B32-3A52-1F48-BE63-C5EB36A2E04E}"/>
              </a:ext>
            </a:extLst>
          </p:cNvPr>
          <p:cNvSpPr>
            <a:spLocks noGrp="1"/>
          </p:cNvSpPr>
          <p:nvPr>
            <p:ph type="title" hasCustomPrompt="1"/>
          </p:nvPr>
        </p:nvSpPr>
        <p:spPr>
          <a:xfrm>
            <a:off x="838200" y="381419"/>
            <a:ext cx="4969768" cy="632219"/>
          </a:xfrm>
        </p:spPr>
        <p:txBody>
          <a:bodyPr anchor="t" anchorCtr="0">
            <a:noAutofit/>
          </a:bodyPr>
          <a:lstStyle>
            <a:lvl1pPr>
              <a:defRPr sz="4400" b="1" i="0">
                <a:latin typeface="Arial" panose="020B0604020202020204" pitchFamily="34" charset="0"/>
                <a:cs typeface="Arial" panose="020B0604020202020204" pitchFamily="34" charset="0"/>
              </a:defRPr>
            </a:lvl1pPr>
          </a:lstStyle>
          <a:p>
            <a:r>
              <a:rPr lang="en-US" dirty="0"/>
              <a:t>Page Title</a:t>
            </a:r>
          </a:p>
        </p:txBody>
      </p:sp>
      <p:sp>
        <p:nvSpPr>
          <p:cNvPr id="18" name="Text Placeholder 13">
            <a:extLst>
              <a:ext uri="{FF2B5EF4-FFF2-40B4-BE49-F238E27FC236}">
                <a16:creationId xmlns:a16="http://schemas.microsoft.com/office/drawing/2014/main" id="{999451E6-42D4-A041-898E-E9362B934EDA}"/>
              </a:ext>
            </a:extLst>
          </p:cNvPr>
          <p:cNvSpPr>
            <a:spLocks noGrp="1"/>
          </p:cNvSpPr>
          <p:nvPr>
            <p:ph type="body" sz="quarter" idx="10" hasCustomPrompt="1"/>
          </p:nvPr>
        </p:nvSpPr>
        <p:spPr>
          <a:xfrm>
            <a:off x="838200" y="1107852"/>
            <a:ext cx="4969768" cy="4894155"/>
          </a:xfrm>
        </p:spPr>
        <p:txBody>
          <a:bodyPr>
            <a:normAutofit/>
          </a:bodyPr>
          <a:lstStyle>
            <a:lvl1pPr marL="0" indent="0">
              <a:buFont typeface="+mj-lt"/>
              <a:buNone/>
              <a:defRPr sz="1400" b="0" i="0">
                <a:solidFill>
                  <a:schemeClr val="bg1"/>
                </a:solidFill>
                <a:latin typeface="Arial" panose="020B0604020202020204" pitchFamily="34" charset="0"/>
                <a:cs typeface="Arial" panose="020B0604020202020204" pitchFamily="34" charset="0"/>
              </a:defRPr>
            </a:lvl1pPr>
            <a:lvl2pPr marL="457189" indent="0">
              <a:buFont typeface="+mj-lt"/>
              <a:buNone/>
              <a:defRPr/>
            </a:lvl2pPr>
            <a:lvl3pPr marL="914377" indent="0">
              <a:buFont typeface="+mj-lt"/>
              <a:buNone/>
              <a:defRPr/>
            </a:lvl3pPr>
            <a:lvl4pPr marL="1371566" indent="0">
              <a:buFont typeface="+mj-lt"/>
              <a:buNone/>
              <a:defRPr/>
            </a:lvl4pPr>
            <a:lvl5pPr marL="1828754" indent="0">
              <a:buFont typeface="+mj-lt"/>
              <a:buNone/>
              <a:defRPr/>
            </a:lvl5pPr>
          </a:lstStyle>
          <a:p>
            <a:pPr lvl="0"/>
            <a:r>
              <a:rPr lang="en-US" dirty="0"/>
              <a:t>This will be the text paragraph that will contain any of the relevant content you wish to include.</a:t>
            </a:r>
          </a:p>
        </p:txBody>
      </p:sp>
    </p:spTree>
    <p:extLst>
      <p:ext uri="{BB962C8B-B14F-4D97-AF65-F5344CB8AC3E}">
        <p14:creationId xmlns:p14="http://schemas.microsoft.com/office/powerpoint/2010/main" val="676287555"/>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tyle 8 - Applied Cyber Security">
    <p:bg>
      <p:bgRef idx="1001">
        <a:schemeClr val="bg2"/>
      </p:bgRef>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C2977002-979C-A64C-ABC4-37309CE96432}"/>
              </a:ext>
            </a:extLst>
          </p:cNvPr>
          <p:cNvSpPr/>
          <p:nvPr userDrawn="1"/>
        </p:nvSpPr>
        <p:spPr>
          <a:xfrm>
            <a:off x="0" y="6318421"/>
            <a:ext cx="12192000" cy="53957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pic>
        <p:nvPicPr>
          <p:cNvPr id="15" name="Picture 14">
            <a:extLst>
              <a:ext uri="{FF2B5EF4-FFF2-40B4-BE49-F238E27FC236}">
                <a16:creationId xmlns:a16="http://schemas.microsoft.com/office/drawing/2014/main" id="{8712B768-9109-FC47-A039-D88F865994C9}"/>
              </a:ext>
            </a:extLst>
          </p:cNvPr>
          <p:cNvPicPr>
            <a:picLocks noChangeAspect="1"/>
          </p:cNvPicPr>
          <p:nvPr userDrawn="1"/>
        </p:nvPicPr>
        <p:blipFill>
          <a:blip r:embed="rId2"/>
          <a:stretch>
            <a:fillRect/>
          </a:stretch>
        </p:blipFill>
        <p:spPr>
          <a:xfrm>
            <a:off x="838200" y="6412637"/>
            <a:ext cx="1715531" cy="357247"/>
          </a:xfrm>
          <a:prstGeom prst="rect">
            <a:avLst/>
          </a:prstGeom>
        </p:spPr>
      </p:pic>
      <p:sp>
        <p:nvSpPr>
          <p:cNvPr id="17" name="Slide Number Placeholder 4">
            <a:extLst>
              <a:ext uri="{FF2B5EF4-FFF2-40B4-BE49-F238E27FC236}">
                <a16:creationId xmlns:a16="http://schemas.microsoft.com/office/drawing/2014/main" id="{0E11192D-39A9-5743-8489-FE85FE482A9D}"/>
              </a:ext>
            </a:extLst>
          </p:cNvPr>
          <p:cNvSpPr>
            <a:spLocks noGrp="1"/>
          </p:cNvSpPr>
          <p:nvPr>
            <p:ph type="sldNum" sz="quarter" idx="12"/>
          </p:nvPr>
        </p:nvSpPr>
        <p:spPr>
          <a:xfrm>
            <a:off x="9245600" y="6405648"/>
            <a:ext cx="2743200" cy="365125"/>
          </a:xfrm>
        </p:spPr>
        <p:txBody>
          <a:bodyPr/>
          <a:lstStyle>
            <a:lvl1pPr>
              <a:defRPr sz="1000" b="0" i="0">
                <a:solidFill>
                  <a:schemeClr val="bg2"/>
                </a:solidFill>
                <a:latin typeface="Arial" panose="020B0604020202020204" pitchFamily="34" charset="0"/>
                <a:cs typeface="Arial" panose="020B0604020202020204" pitchFamily="34" charset="0"/>
              </a:defRPr>
            </a:lvl1pPr>
          </a:lstStyle>
          <a:p>
            <a:fld id="{FE9C85F8-0BD3-7742-B238-5BE9A2749A8F}" type="slidenum">
              <a:rPr lang="en-US" smtClean="0"/>
              <a:pPr/>
              <a:t>‹#›</a:t>
            </a:fld>
            <a:endParaRPr lang="en-US" dirty="0"/>
          </a:p>
        </p:txBody>
      </p:sp>
      <p:sp>
        <p:nvSpPr>
          <p:cNvPr id="18" name="Title 1">
            <a:extLst>
              <a:ext uri="{FF2B5EF4-FFF2-40B4-BE49-F238E27FC236}">
                <a16:creationId xmlns:a16="http://schemas.microsoft.com/office/drawing/2014/main" id="{A5BAEE1E-4947-CF47-BD40-BAE7C2623ABD}"/>
              </a:ext>
            </a:extLst>
          </p:cNvPr>
          <p:cNvSpPr>
            <a:spLocks noGrp="1"/>
          </p:cNvSpPr>
          <p:nvPr>
            <p:ph type="title" hasCustomPrompt="1"/>
          </p:nvPr>
        </p:nvSpPr>
        <p:spPr>
          <a:xfrm>
            <a:off x="838200" y="381419"/>
            <a:ext cx="4969768" cy="632219"/>
          </a:xfrm>
        </p:spPr>
        <p:txBody>
          <a:bodyPr anchor="t" anchorCtr="0">
            <a:noAutofit/>
          </a:bodyPr>
          <a:lstStyle>
            <a:lvl1pPr>
              <a:defRPr sz="4400" b="1" i="0">
                <a:latin typeface="Arial" panose="020B0604020202020204" pitchFamily="34" charset="0"/>
                <a:cs typeface="Arial" panose="020B0604020202020204" pitchFamily="34" charset="0"/>
              </a:defRPr>
            </a:lvl1pPr>
          </a:lstStyle>
          <a:p>
            <a:r>
              <a:rPr lang="en-US" dirty="0"/>
              <a:t>Page Title</a:t>
            </a:r>
          </a:p>
        </p:txBody>
      </p:sp>
      <p:sp>
        <p:nvSpPr>
          <p:cNvPr id="20" name="Rectangle 19">
            <a:extLst>
              <a:ext uri="{FF2B5EF4-FFF2-40B4-BE49-F238E27FC236}">
                <a16:creationId xmlns:a16="http://schemas.microsoft.com/office/drawing/2014/main" id="{7AF5A6C3-F087-E848-85B0-03D1C4759642}"/>
              </a:ext>
            </a:extLst>
          </p:cNvPr>
          <p:cNvSpPr/>
          <p:nvPr userDrawn="1"/>
        </p:nvSpPr>
        <p:spPr>
          <a:xfrm>
            <a:off x="0" y="6116488"/>
            <a:ext cx="12192000" cy="20104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21" name="TextBox 20">
            <a:extLst>
              <a:ext uri="{FF2B5EF4-FFF2-40B4-BE49-F238E27FC236}">
                <a16:creationId xmlns:a16="http://schemas.microsoft.com/office/drawing/2014/main" id="{DBF7667D-B307-B743-9C2B-0A59C07E0567}"/>
              </a:ext>
            </a:extLst>
          </p:cNvPr>
          <p:cNvSpPr txBox="1"/>
          <p:nvPr userDrawn="1"/>
        </p:nvSpPr>
        <p:spPr>
          <a:xfrm>
            <a:off x="748023" y="6101592"/>
            <a:ext cx="4381500" cy="230832"/>
          </a:xfrm>
          <a:prstGeom prst="rect">
            <a:avLst/>
          </a:prstGeom>
          <a:noFill/>
        </p:spPr>
        <p:txBody>
          <a:bodyPr wrap="square" rtlCol="0">
            <a:spAutoFit/>
          </a:bodyPr>
          <a:lstStyle/>
          <a:p>
            <a:r>
              <a:rPr lang="en-GB" sz="900" b="0" i="0" kern="1200" dirty="0">
                <a:solidFill>
                  <a:schemeClr val="bg2"/>
                </a:solidFill>
                <a:effectLst/>
                <a:latin typeface="Arial" panose="020B0604020202020204" pitchFamily="34" charset="0"/>
                <a:ea typeface="+mn-ea"/>
                <a:cs typeface="Arial" panose="020B0604020202020204" pitchFamily="34" charset="0"/>
              </a:rPr>
              <a:t>Applied Cyber Security</a:t>
            </a:r>
            <a:endParaRPr lang="en-US" sz="900" b="0" i="0" dirty="0">
              <a:solidFill>
                <a:schemeClr val="bg2"/>
              </a:solidFill>
              <a:latin typeface="Arial" panose="020B0604020202020204" pitchFamily="34" charset="0"/>
              <a:cs typeface="Arial" panose="020B0604020202020204" pitchFamily="34" charset="0"/>
            </a:endParaRPr>
          </a:p>
        </p:txBody>
      </p:sp>
      <p:sp>
        <p:nvSpPr>
          <p:cNvPr id="22" name="Text Placeholder 13">
            <a:extLst>
              <a:ext uri="{FF2B5EF4-FFF2-40B4-BE49-F238E27FC236}">
                <a16:creationId xmlns:a16="http://schemas.microsoft.com/office/drawing/2014/main" id="{7245CA88-827A-7443-895C-9F8970C7CCE1}"/>
              </a:ext>
            </a:extLst>
          </p:cNvPr>
          <p:cNvSpPr>
            <a:spLocks noGrp="1"/>
          </p:cNvSpPr>
          <p:nvPr>
            <p:ph type="body" sz="quarter" idx="10" hasCustomPrompt="1"/>
          </p:nvPr>
        </p:nvSpPr>
        <p:spPr>
          <a:xfrm>
            <a:off x="838200" y="1107852"/>
            <a:ext cx="4969768" cy="4894155"/>
          </a:xfrm>
        </p:spPr>
        <p:txBody>
          <a:bodyPr>
            <a:normAutofit/>
          </a:bodyPr>
          <a:lstStyle>
            <a:lvl1pPr marL="0" indent="0">
              <a:buFont typeface="+mj-lt"/>
              <a:buNone/>
              <a:defRPr sz="1400" b="0" i="0">
                <a:solidFill>
                  <a:schemeClr val="bg1"/>
                </a:solidFill>
                <a:latin typeface="Arial" panose="020B0604020202020204" pitchFamily="34" charset="0"/>
                <a:cs typeface="Arial" panose="020B0604020202020204" pitchFamily="34" charset="0"/>
              </a:defRPr>
            </a:lvl1pPr>
            <a:lvl2pPr marL="457189" indent="0">
              <a:buFont typeface="+mj-lt"/>
              <a:buNone/>
              <a:defRPr/>
            </a:lvl2pPr>
            <a:lvl3pPr marL="914377" indent="0">
              <a:buFont typeface="+mj-lt"/>
              <a:buNone/>
              <a:defRPr/>
            </a:lvl3pPr>
            <a:lvl4pPr marL="1371566" indent="0">
              <a:buFont typeface="+mj-lt"/>
              <a:buNone/>
              <a:defRPr/>
            </a:lvl4pPr>
            <a:lvl5pPr marL="1828754" indent="0">
              <a:buFont typeface="+mj-lt"/>
              <a:buNone/>
              <a:defRPr/>
            </a:lvl5pPr>
          </a:lstStyle>
          <a:p>
            <a:pPr lvl="0"/>
            <a:r>
              <a:rPr lang="en-US" dirty="0"/>
              <a:t>This will be the text paragraph that will contain any of the relevant content you wish to include.</a:t>
            </a:r>
          </a:p>
        </p:txBody>
      </p:sp>
      <p:pic>
        <p:nvPicPr>
          <p:cNvPr id="11" name="Picture 28">
            <a:extLst>
              <a:ext uri="{FF2B5EF4-FFF2-40B4-BE49-F238E27FC236}">
                <a16:creationId xmlns:a16="http://schemas.microsoft.com/office/drawing/2014/main" id="{0A5E5CC7-127D-8C46-8A30-86B60077F71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237912" y="6321324"/>
            <a:ext cx="954088" cy="536674"/>
          </a:xfrm>
          <a:prstGeom prst="rect">
            <a:avLst/>
          </a:prstGeom>
        </p:spPr>
      </p:pic>
    </p:spTree>
    <p:extLst>
      <p:ext uri="{BB962C8B-B14F-4D97-AF65-F5344CB8AC3E}">
        <p14:creationId xmlns:p14="http://schemas.microsoft.com/office/powerpoint/2010/main" val="16079725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tyle 8 - Electronics ">
    <p:bg>
      <p:bgRef idx="1001">
        <a:schemeClr val="bg2"/>
      </p:bgRef>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9C0E7FC-8D92-7D41-B117-3A17822F16E7}"/>
              </a:ext>
            </a:extLst>
          </p:cNvPr>
          <p:cNvSpPr/>
          <p:nvPr userDrawn="1"/>
        </p:nvSpPr>
        <p:spPr>
          <a:xfrm>
            <a:off x="0" y="6318421"/>
            <a:ext cx="12192000" cy="53957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p>
        </p:txBody>
      </p:sp>
      <p:pic>
        <p:nvPicPr>
          <p:cNvPr id="15" name="Picture 14">
            <a:extLst>
              <a:ext uri="{FF2B5EF4-FFF2-40B4-BE49-F238E27FC236}">
                <a16:creationId xmlns:a16="http://schemas.microsoft.com/office/drawing/2014/main" id="{FA80AF08-5737-134F-AF29-B3961B1AED77}"/>
              </a:ext>
            </a:extLst>
          </p:cNvPr>
          <p:cNvPicPr>
            <a:picLocks noChangeAspect="1"/>
          </p:cNvPicPr>
          <p:nvPr userDrawn="1"/>
        </p:nvPicPr>
        <p:blipFill>
          <a:blip r:embed="rId2"/>
          <a:stretch>
            <a:fillRect/>
          </a:stretch>
        </p:blipFill>
        <p:spPr>
          <a:xfrm>
            <a:off x="838200" y="6412637"/>
            <a:ext cx="1715531" cy="357247"/>
          </a:xfrm>
          <a:prstGeom prst="rect">
            <a:avLst/>
          </a:prstGeom>
        </p:spPr>
      </p:pic>
      <p:sp>
        <p:nvSpPr>
          <p:cNvPr id="17" name="Slide Number Placeholder 4">
            <a:extLst>
              <a:ext uri="{FF2B5EF4-FFF2-40B4-BE49-F238E27FC236}">
                <a16:creationId xmlns:a16="http://schemas.microsoft.com/office/drawing/2014/main" id="{53A580F2-A680-D541-907A-B7AE3717E404}"/>
              </a:ext>
            </a:extLst>
          </p:cNvPr>
          <p:cNvSpPr>
            <a:spLocks noGrp="1"/>
          </p:cNvSpPr>
          <p:nvPr>
            <p:ph type="sldNum" sz="quarter" idx="12"/>
          </p:nvPr>
        </p:nvSpPr>
        <p:spPr>
          <a:xfrm>
            <a:off x="9245600" y="6405648"/>
            <a:ext cx="2743200" cy="365125"/>
          </a:xfrm>
        </p:spPr>
        <p:txBody>
          <a:bodyPr/>
          <a:lstStyle>
            <a:lvl1pPr>
              <a:defRPr sz="1000" b="0" i="0">
                <a:solidFill>
                  <a:schemeClr val="bg2"/>
                </a:solidFill>
                <a:latin typeface="Arial" panose="020B0604020202020204" pitchFamily="34" charset="0"/>
                <a:cs typeface="Arial" panose="020B0604020202020204" pitchFamily="34" charset="0"/>
              </a:defRPr>
            </a:lvl1pPr>
          </a:lstStyle>
          <a:p>
            <a:fld id="{FE9C85F8-0BD3-7742-B238-5BE9A2749A8F}" type="slidenum">
              <a:rPr lang="en-US" smtClean="0"/>
              <a:pPr/>
              <a:t>‹#›</a:t>
            </a:fld>
            <a:endParaRPr lang="en-US" dirty="0"/>
          </a:p>
        </p:txBody>
      </p:sp>
      <p:sp>
        <p:nvSpPr>
          <p:cNvPr id="18" name="Title 1">
            <a:extLst>
              <a:ext uri="{FF2B5EF4-FFF2-40B4-BE49-F238E27FC236}">
                <a16:creationId xmlns:a16="http://schemas.microsoft.com/office/drawing/2014/main" id="{895C25D2-A1F5-B84E-A026-68A4E129FF5B}"/>
              </a:ext>
            </a:extLst>
          </p:cNvPr>
          <p:cNvSpPr>
            <a:spLocks noGrp="1"/>
          </p:cNvSpPr>
          <p:nvPr>
            <p:ph type="title" hasCustomPrompt="1"/>
          </p:nvPr>
        </p:nvSpPr>
        <p:spPr>
          <a:xfrm>
            <a:off x="838200" y="381419"/>
            <a:ext cx="4969768" cy="632219"/>
          </a:xfrm>
        </p:spPr>
        <p:txBody>
          <a:bodyPr anchor="t" anchorCtr="0">
            <a:noAutofit/>
          </a:bodyPr>
          <a:lstStyle>
            <a:lvl1pPr>
              <a:defRPr sz="4400" b="1" i="0">
                <a:latin typeface="Arial" panose="020B0604020202020204" pitchFamily="34" charset="0"/>
                <a:cs typeface="Arial" panose="020B0604020202020204" pitchFamily="34" charset="0"/>
              </a:defRPr>
            </a:lvl1pPr>
          </a:lstStyle>
          <a:p>
            <a:r>
              <a:rPr lang="en-US" dirty="0"/>
              <a:t>Page Title</a:t>
            </a:r>
          </a:p>
        </p:txBody>
      </p:sp>
      <p:sp>
        <p:nvSpPr>
          <p:cNvPr id="20" name="Rectangle 19">
            <a:extLst>
              <a:ext uri="{FF2B5EF4-FFF2-40B4-BE49-F238E27FC236}">
                <a16:creationId xmlns:a16="http://schemas.microsoft.com/office/drawing/2014/main" id="{B3B85CAA-49A6-A84C-8A32-AEB72AEDA5DE}"/>
              </a:ext>
            </a:extLst>
          </p:cNvPr>
          <p:cNvSpPr/>
          <p:nvPr userDrawn="1"/>
        </p:nvSpPr>
        <p:spPr>
          <a:xfrm>
            <a:off x="0" y="6116488"/>
            <a:ext cx="12192000" cy="20104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21" name="TextBox 20">
            <a:extLst>
              <a:ext uri="{FF2B5EF4-FFF2-40B4-BE49-F238E27FC236}">
                <a16:creationId xmlns:a16="http://schemas.microsoft.com/office/drawing/2014/main" id="{5018ED00-827B-8F4D-9628-2D2B167B4D2C}"/>
              </a:ext>
            </a:extLst>
          </p:cNvPr>
          <p:cNvSpPr txBox="1"/>
          <p:nvPr userDrawn="1"/>
        </p:nvSpPr>
        <p:spPr>
          <a:xfrm>
            <a:off x="748023" y="6101592"/>
            <a:ext cx="4381500" cy="230832"/>
          </a:xfrm>
          <a:prstGeom prst="rect">
            <a:avLst/>
          </a:prstGeom>
          <a:noFill/>
        </p:spPr>
        <p:txBody>
          <a:bodyPr wrap="square" rtlCol="0">
            <a:spAutoFit/>
          </a:bodyPr>
          <a:lstStyle/>
          <a:p>
            <a:r>
              <a:rPr lang="en-GB" sz="900" b="0" i="0" kern="1200" dirty="0">
                <a:solidFill>
                  <a:schemeClr val="bg2"/>
                </a:solidFill>
                <a:effectLst/>
                <a:latin typeface="Arial" panose="020B0604020202020204" pitchFamily="34" charset="0"/>
                <a:ea typeface="+mn-ea"/>
                <a:cs typeface="Arial" panose="020B0604020202020204" pitchFamily="34" charset="0"/>
              </a:rPr>
              <a:t>Electronics</a:t>
            </a:r>
            <a:endParaRPr lang="en-US" sz="900" b="0" i="0" dirty="0">
              <a:solidFill>
                <a:schemeClr val="bg2"/>
              </a:solidFill>
              <a:latin typeface="Arial" panose="020B0604020202020204" pitchFamily="34" charset="0"/>
              <a:cs typeface="Arial" panose="020B0604020202020204" pitchFamily="34" charset="0"/>
            </a:endParaRPr>
          </a:p>
        </p:txBody>
      </p:sp>
      <p:sp>
        <p:nvSpPr>
          <p:cNvPr id="22" name="Text Placeholder 13">
            <a:extLst>
              <a:ext uri="{FF2B5EF4-FFF2-40B4-BE49-F238E27FC236}">
                <a16:creationId xmlns:a16="http://schemas.microsoft.com/office/drawing/2014/main" id="{FD1578D7-C570-1842-97EF-78A306693666}"/>
              </a:ext>
            </a:extLst>
          </p:cNvPr>
          <p:cNvSpPr>
            <a:spLocks noGrp="1"/>
          </p:cNvSpPr>
          <p:nvPr>
            <p:ph type="body" sz="quarter" idx="10" hasCustomPrompt="1"/>
          </p:nvPr>
        </p:nvSpPr>
        <p:spPr>
          <a:xfrm>
            <a:off x="838200" y="1107852"/>
            <a:ext cx="4969768" cy="4894155"/>
          </a:xfrm>
        </p:spPr>
        <p:txBody>
          <a:bodyPr>
            <a:normAutofit/>
          </a:bodyPr>
          <a:lstStyle>
            <a:lvl1pPr marL="0" indent="0">
              <a:buFont typeface="+mj-lt"/>
              <a:buNone/>
              <a:defRPr sz="1400" b="0" i="0">
                <a:solidFill>
                  <a:schemeClr val="bg1"/>
                </a:solidFill>
                <a:latin typeface="Arial" panose="020B0604020202020204" pitchFamily="34" charset="0"/>
                <a:cs typeface="Arial" panose="020B0604020202020204" pitchFamily="34" charset="0"/>
              </a:defRPr>
            </a:lvl1pPr>
            <a:lvl2pPr marL="457189" indent="0">
              <a:buFont typeface="+mj-lt"/>
              <a:buNone/>
              <a:defRPr/>
            </a:lvl2pPr>
            <a:lvl3pPr marL="914377" indent="0">
              <a:buFont typeface="+mj-lt"/>
              <a:buNone/>
              <a:defRPr/>
            </a:lvl3pPr>
            <a:lvl4pPr marL="1371566" indent="0">
              <a:buFont typeface="+mj-lt"/>
              <a:buNone/>
              <a:defRPr/>
            </a:lvl4pPr>
            <a:lvl5pPr marL="1828754" indent="0">
              <a:buFont typeface="+mj-lt"/>
              <a:buNone/>
              <a:defRPr/>
            </a:lvl5pPr>
          </a:lstStyle>
          <a:p>
            <a:pPr lvl="0"/>
            <a:r>
              <a:rPr lang="en-US" dirty="0"/>
              <a:t>This will be the text paragraph that will contain any of the relevant content you wish to include.</a:t>
            </a:r>
          </a:p>
        </p:txBody>
      </p:sp>
      <p:pic>
        <p:nvPicPr>
          <p:cNvPr id="11" name="Picture 26">
            <a:extLst>
              <a:ext uri="{FF2B5EF4-FFF2-40B4-BE49-F238E27FC236}">
                <a16:creationId xmlns:a16="http://schemas.microsoft.com/office/drawing/2014/main" id="{7A326BAA-D122-BF43-96F4-00E908230D24}"/>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231164" y="6317530"/>
            <a:ext cx="960835" cy="540470"/>
          </a:xfrm>
          <a:prstGeom prst="rect">
            <a:avLst/>
          </a:prstGeom>
        </p:spPr>
      </p:pic>
    </p:spTree>
    <p:extLst>
      <p:ext uri="{BB962C8B-B14F-4D97-AF65-F5344CB8AC3E}">
        <p14:creationId xmlns:p14="http://schemas.microsoft.com/office/powerpoint/2010/main" val="4169133069"/>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tyle 8 - Software Development">
    <p:bg>
      <p:bgRef idx="1001">
        <a:schemeClr val="bg2"/>
      </p:bgRef>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DB32CA2F-AD7D-6F41-B4EC-D43C7947D2E9}"/>
              </a:ext>
            </a:extLst>
          </p:cNvPr>
          <p:cNvSpPr/>
          <p:nvPr userDrawn="1"/>
        </p:nvSpPr>
        <p:spPr>
          <a:xfrm>
            <a:off x="0" y="6318421"/>
            <a:ext cx="12192000" cy="53957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pic>
        <p:nvPicPr>
          <p:cNvPr id="15" name="Picture 14">
            <a:extLst>
              <a:ext uri="{FF2B5EF4-FFF2-40B4-BE49-F238E27FC236}">
                <a16:creationId xmlns:a16="http://schemas.microsoft.com/office/drawing/2014/main" id="{A355EF75-5616-CA4E-8AA3-4A9F4CB72CB8}"/>
              </a:ext>
            </a:extLst>
          </p:cNvPr>
          <p:cNvPicPr>
            <a:picLocks noChangeAspect="1"/>
          </p:cNvPicPr>
          <p:nvPr userDrawn="1"/>
        </p:nvPicPr>
        <p:blipFill>
          <a:blip r:embed="rId2"/>
          <a:stretch>
            <a:fillRect/>
          </a:stretch>
        </p:blipFill>
        <p:spPr>
          <a:xfrm>
            <a:off x="838200" y="6412637"/>
            <a:ext cx="1715531" cy="357247"/>
          </a:xfrm>
          <a:prstGeom prst="rect">
            <a:avLst/>
          </a:prstGeom>
        </p:spPr>
      </p:pic>
      <p:sp>
        <p:nvSpPr>
          <p:cNvPr id="17" name="Slide Number Placeholder 4">
            <a:extLst>
              <a:ext uri="{FF2B5EF4-FFF2-40B4-BE49-F238E27FC236}">
                <a16:creationId xmlns:a16="http://schemas.microsoft.com/office/drawing/2014/main" id="{CEB7AC71-9E36-CC41-9FF6-A317EF3028BD}"/>
              </a:ext>
            </a:extLst>
          </p:cNvPr>
          <p:cNvSpPr>
            <a:spLocks noGrp="1"/>
          </p:cNvSpPr>
          <p:nvPr>
            <p:ph type="sldNum" sz="quarter" idx="12"/>
          </p:nvPr>
        </p:nvSpPr>
        <p:spPr>
          <a:xfrm>
            <a:off x="9245600" y="6405648"/>
            <a:ext cx="2743200" cy="365125"/>
          </a:xfrm>
        </p:spPr>
        <p:txBody>
          <a:bodyPr/>
          <a:lstStyle>
            <a:lvl1pPr>
              <a:defRPr sz="1000" b="0" i="0">
                <a:solidFill>
                  <a:schemeClr val="bg2"/>
                </a:solidFill>
                <a:latin typeface="Arial" panose="020B0604020202020204" pitchFamily="34" charset="0"/>
                <a:cs typeface="Arial" panose="020B0604020202020204" pitchFamily="34" charset="0"/>
              </a:defRPr>
            </a:lvl1pPr>
          </a:lstStyle>
          <a:p>
            <a:fld id="{FE9C85F8-0BD3-7742-B238-5BE9A2749A8F}" type="slidenum">
              <a:rPr lang="en-US" smtClean="0"/>
              <a:pPr/>
              <a:t>‹#›</a:t>
            </a:fld>
            <a:endParaRPr lang="en-US" dirty="0"/>
          </a:p>
        </p:txBody>
      </p:sp>
      <p:sp>
        <p:nvSpPr>
          <p:cNvPr id="18" name="Title 1">
            <a:extLst>
              <a:ext uri="{FF2B5EF4-FFF2-40B4-BE49-F238E27FC236}">
                <a16:creationId xmlns:a16="http://schemas.microsoft.com/office/drawing/2014/main" id="{2EB2EB64-4FA2-7840-9B0F-720CE50EC79E}"/>
              </a:ext>
            </a:extLst>
          </p:cNvPr>
          <p:cNvSpPr>
            <a:spLocks noGrp="1"/>
          </p:cNvSpPr>
          <p:nvPr>
            <p:ph type="title" hasCustomPrompt="1"/>
          </p:nvPr>
        </p:nvSpPr>
        <p:spPr>
          <a:xfrm>
            <a:off x="838200" y="381419"/>
            <a:ext cx="4969768" cy="632219"/>
          </a:xfrm>
        </p:spPr>
        <p:txBody>
          <a:bodyPr anchor="t" anchorCtr="0">
            <a:noAutofit/>
          </a:bodyPr>
          <a:lstStyle>
            <a:lvl1pPr>
              <a:defRPr sz="4400" b="1" i="0">
                <a:latin typeface="Arial" panose="020B0604020202020204" pitchFamily="34" charset="0"/>
                <a:cs typeface="Arial" panose="020B0604020202020204" pitchFamily="34" charset="0"/>
              </a:defRPr>
            </a:lvl1pPr>
          </a:lstStyle>
          <a:p>
            <a:r>
              <a:rPr lang="en-US" dirty="0"/>
              <a:t>Page Title</a:t>
            </a:r>
          </a:p>
        </p:txBody>
      </p:sp>
      <p:sp>
        <p:nvSpPr>
          <p:cNvPr id="20" name="Rectangle 19">
            <a:extLst>
              <a:ext uri="{FF2B5EF4-FFF2-40B4-BE49-F238E27FC236}">
                <a16:creationId xmlns:a16="http://schemas.microsoft.com/office/drawing/2014/main" id="{7154FEB5-1D27-4B42-92DD-DA5A695A94BF}"/>
              </a:ext>
            </a:extLst>
          </p:cNvPr>
          <p:cNvSpPr/>
          <p:nvPr userDrawn="1"/>
        </p:nvSpPr>
        <p:spPr>
          <a:xfrm>
            <a:off x="0" y="6116488"/>
            <a:ext cx="12192000" cy="201043"/>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21" name="TextBox 20">
            <a:extLst>
              <a:ext uri="{FF2B5EF4-FFF2-40B4-BE49-F238E27FC236}">
                <a16:creationId xmlns:a16="http://schemas.microsoft.com/office/drawing/2014/main" id="{E6DC3667-DFA6-B143-AEFB-3263D722819B}"/>
              </a:ext>
            </a:extLst>
          </p:cNvPr>
          <p:cNvSpPr txBox="1"/>
          <p:nvPr userDrawn="1"/>
        </p:nvSpPr>
        <p:spPr>
          <a:xfrm>
            <a:off x="748023" y="6101592"/>
            <a:ext cx="4381500" cy="230832"/>
          </a:xfrm>
          <a:prstGeom prst="rect">
            <a:avLst/>
          </a:prstGeom>
          <a:noFill/>
        </p:spPr>
        <p:txBody>
          <a:bodyPr wrap="square" rtlCol="0">
            <a:spAutoFit/>
          </a:bodyPr>
          <a:lstStyle/>
          <a:p>
            <a:r>
              <a:rPr lang="en-GB" sz="900" b="0" i="0" kern="1200" dirty="0">
                <a:solidFill>
                  <a:schemeClr val="bg2"/>
                </a:solidFill>
                <a:effectLst/>
                <a:latin typeface="Arial" panose="020B0604020202020204" pitchFamily="34" charset="0"/>
                <a:ea typeface="+mn-ea"/>
                <a:cs typeface="Arial" panose="020B0604020202020204" pitchFamily="34" charset="0"/>
              </a:rPr>
              <a:t>Software Development</a:t>
            </a:r>
            <a:endParaRPr lang="en-US" sz="900" b="0" i="0" dirty="0">
              <a:solidFill>
                <a:schemeClr val="bg2"/>
              </a:solidFill>
              <a:latin typeface="Arial" panose="020B0604020202020204" pitchFamily="34" charset="0"/>
              <a:cs typeface="Arial" panose="020B0604020202020204" pitchFamily="34" charset="0"/>
            </a:endParaRPr>
          </a:p>
        </p:txBody>
      </p:sp>
      <p:sp>
        <p:nvSpPr>
          <p:cNvPr id="22" name="Text Placeholder 13">
            <a:extLst>
              <a:ext uri="{FF2B5EF4-FFF2-40B4-BE49-F238E27FC236}">
                <a16:creationId xmlns:a16="http://schemas.microsoft.com/office/drawing/2014/main" id="{AED35B36-B965-2F4E-94CF-692758789DAF}"/>
              </a:ext>
            </a:extLst>
          </p:cNvPr>
          <p:cNvSpPr>
            <a:spLocks noGrp="1"/>
          </p:cNvSpPr>
          <p:nvPr>
            <p:ph type="body" sz="quarter" idx="10" hasCustomPrompt="1"/>
          </p:nvPr>
        </p:nvSpPr>
        <p:spPr>
          <a:xfrm>
            <a:off x="838200" y="1107852"/>
            <a:ext cx="4969768" cy="4894155"/>
          </a:xfrm>
        </p:spPr>
        <p:txBody>
          <a:bodyPr>
            <a:normAutofit/>
          </a:bodyPr>
          <a:lstStyle>
            <a:lvl1pPr marL="0" indent="0">
              <a:buFont typeface="+mj-lt"/>
              <a:buNone/>
              <a:defRPr sz="1400" b="0" i="0">
                <a:solidFill>
                  <a:schemeClr val="bg1"/>
                </a:solidFill>
                <a:latin typeface="Arial" panose="020B0604020202020204" pitchFamily="34" charset="0"/>
                <a:cs typeface="Arial" panose="020B0604020202020204" pitchFamily="34" charset="0"/>
              </a:defRPr>
            </a:lvl1pPr>
            <a:lvl2pPr marL="457189" indent="0">
              <a:buFont typeface="+mj-lt"/>
              <a:buNone/>
              <a:defRPr/>
            </a:lvl2pPr>
            <a:lvl3pPr marL="914377" indent="0">
              <a:buFont typeface="+mj-lt"/>
              <a:buNone/>
              <a:defRPr/>
            </a:lvl3pPr>
            <a:lvl4pPr marL="1371566" indent="0">
              <a:buFont typeface="+mj-lt"/>
              <a:buNone/>
              <a:defRPr/>
            </a:lvl4pPr>
            <a:lvl5pPr marL="1828754" indent="0">
              <a:buFont typeface="+mj-lt"/>
              <a:buNone/>
              <a:defRPr/>
            </a:lvl5pPr>
          </a:lstStyle>
          <a:p>
            <a:pPr lvl="0"/>
            <a:r>
              <a:rPr lang="en-US" dirty="0"/>
              <a:t>This will be the text paragraph that will contain any of the relevant content you wish to include.</a:t>
            </a:r>
          </a:p>
        </p:txBody>
      </p:sp>
      <p:pic>
        <p:nvPicPr>
          <p:cNvPr id="10" name="Picture 26">
            <a:extLst>
              <a:ext uri="{FF2B5EF4-FFF2-40B4-BE49-F238E27FC236}">
                <a16:creationId xmlns:a16="http://schemas.microsoft.com/office/drawing/2014/main" id="{34E7C3DB-4BB9-9D4B-9F77-2C4F2908891A}"/>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231166" y="6317530"/>
            <a:ext cx="960833" cy="540469"/>
          </a:xfrm>
          <a:prstGeom prst="rect">
            <a:avLst/>
          </a:prstGeom>
        </p:spPr>
      </p:pic>
    </p:spTree>
    <p:extLst>
      <p:ext uri="{BB962C8B-B14F-4D97-AF65-F5344CB8AC3E}">
        <p14:creationId xmlns:p14="http://schemas.microsoft.com/office/powerpoint/2010/main" val="60658119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tyle 8 - Artificial Intelligence">
    <p:bg>
      <p:bgRef idx="1001">
        <a:schemeClr val="bg2"/>
      </p:bgRef>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2839AFD6-3A31-624B-B01F-1CE36EDF183A}"/>
              </a:ext>
            </a:extLst>
          </p:cNvPr>
          <p:cNvSpPr/>
          <p:nvPr userDrawn="1"/>
        </p:nvSpPr>
        <p:spPr>
          <a:xfrm>
            <a:off x="0" y="6318421"/>
            <a:ext cx="12192000" cy="53957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pic>
        <p:nvPicPr>
          <p:cNvPr id="18" name="Picture 17">
            <a:extLst>
              <a:ext uri="{FF2B5EF4-FFF2-40B4-BE49-F238E27FC236}">
                <a16:creationId xmlns:a16="http://schemas.microsoft.com/office/drawing/2014/main" id="{F7BABF36-F1F2-DE4D-955A-BD0B5D25150C}"/>
              </a:ext>
            </a:extLst>
          </p:cNvPr>
          <p:cNvPicPr>
            <a:picLocks noChangeAspect="1"/>
          </p:cNvPicPr>
          <p:nvPr userDrawn="1"/>
        </p:nvPicPr>
        <p:blipFill>
          <a:blip r:embed="rId2"/>
          <a:stretch>
            <a:fillRect/>
          </a:stretch>
        </p:blipFill>
        <p:spPr>
          <a:xfrm>
            <a:off x="838200" y="6412637"/>
            <a:ext cx="1715531" cy="357247"/>
          </a:xfrm>
          <a:prstGeom prst="rect">
            <a:avLst/>
          </a:prstGeom>
        </p:spPr>
      </p:pic>
      <p:sp>
        <p:nvSpPr>
          <p:cNvPr id="19" name="Slide Number Placeholder 4">
            <a:extLst>
              <a:ext uri="{FF2B5EF4-FFF2-40B4-BE49-F238E27FC236}">
                <a16:creationId xmlns:a16="http://schemas.microsoft.com/office/drawing/2014/main" id="{0985EE12-84CF-EF41-BC70-D23395E42365}"/>
              </a:ext>
            </a:extLst>
          </p:cNvPr>
          <p:cNvSpPr>
            <a:spLocks noGrp="1"/>
          </p:cNvSpPr>
          <p:nvPr>
            <p:ph type="sldNum" sz="quarter" idx="12"/>
          </p:nvPr>
        </p:nvSpPr>
        <p:spPr>
          <a:xfrm>
            <a:off x="9245600" y="6405648"/>
            <a:ext cx="2743200" cy="365125"/>
          </a:xfrm>
        </p:spPr>
        <p:txBody>
          <a:bodyPr/>
          <a:lstStyle>
            <a:lvl1pPr>
              <a:defRPr sz="1000" b="0" i="0">
                <a:solidFill>
                  <a:schemeClr val="bg2"/>
                </a:solidFill>
                <a:latin typeface="Arial" panose="020B0604020202020204" pitchFamily="34" charset="0"/>
                <a:cs typeface="Arial" panose="020B0604020202020204" pitchFamily="34" charset="0"/>
              </a:defRPr>
            </a:lvl1pPr>
          </a:lstStyle>
          <a:p>
            <a:fld id="{FE9C85F8-0BD3-7742-B238-5BE9A2749A8F}" type="slidenum">
              <a:rPr lang="en-US" smtClean="0"/>
              <a:pPr/>
              <a:t>‹#›</a:t>
            </a:fld>
            <a:endParaRPr lang="en-US" dirty="0"/>
          </a:p>
        </p:txBody>
      </p:sp>
      <p:sp>
        <p:nvSpPr>
          <p:cNvPr id="20" name="Title 1">
            <a:extLst>
              <a:ext uri="{FF2B5EF4-FFF2-40B4-BE49-F238E27FC236}">
                <a16:creationId xmlns:a16="http://schemas.microsoft.com/office/drawing/2014/main" id="{CFD333C9-78CC-BC46-990B-F75E7D79341D}"/>
              </a:ext>
            </a:extLst>
          </p:cNvPr>
          <p:cNvSpPr>
            <a:spLocks noGrp="1"/>
          </p:cNvSpPr>
          <p:nvPr>
            <p:ph type="title" hasCustomPrompt="1"/>
          </p:nvPr>
        </p:nvSpPr>
        <p:spPr>
          <a:xfrm>
            <a:off x="838200" y="381419"/>
            <a:ext cx="4969768" cy="632219"/>
          </a:xfrm>
        </p:spPr>
        <p:txBody>
          <a:bodyPr anchor="t" anchorCtr="0">
            <a:noAutofit/>
          </a:bodyPr>
          <a:lstStyle>
            <a:lvl1pPr>
              <a:defRPr sz="4400" b="1" i="0">
                <a:latin typeface="Arial" panose="020B0604020202020204" pitchFamily="34" charset="0"/>
                <a:cs typeface="Arial" panose="020B0604020202020204" pitchFamily="34" charset="0"/>
              </a:defRPr>
            </a:lvl1pPr>
          </a:lstStyle>
          <a:p>
            <a:r>
              <a:rPr lang="en-US" dirty="0"/>
              <a:t>Page Title</a:t>
            </a:r>
          </a:p>
        </p:txBody>
      </p:sp>
      <p:sp>
        <p:nvSpPr>
          <p:cNvPr id="21" name="Text Placeholder 13">
            <a:extLst>
              <a:ext uri="{FF2B5EF4-FFF2-40B4-BE49-F238E27FC236}">
                <a16:creationId xmlns:a16="http://schemas.microsoft.com/office/drawing/2014/main" id="{DD3BA5F8-615C-3149-9F25-1C35C8B8B8CC}"/>
              </a:ext>
            </a:extLst>
          </p:cNvPr>
          <p:cNvSpPr>
            <a:spLocks noGrp="1"/>
          </p:cNvSpPr>
          <p:nvPr>
            <p:ph type="body" sz="quarter" idx="10" hasCustomPrompt="1"/>
          </p:nvPr>
        </p:nvSpPr>
        <p:spPr>
          <a:xfrm>
            <a:off x="838200" y="1107852"/>
            <a:ext cx="4969768" cy="4894155"/>
          </a:xfrm>
        </p:spPr>
        <p:txBody>
          <a:bodyPr>
            <a:normAutofit/>
          </a:bodyPr>
          <a:lstStyle>
            <a:lvl1pPr marL="0" indent="0">
              <a:buFont typeface="+mj-lt"/>
              <a:buNone/>
              <a:defRPr sz="1400" b="0" i="0">
                <a:solidFill>
                  <a:schemeClr val="bg1"/>
                </a:solidFill>
                <a:latin typeface="Arial" panose="020B0604020202020204" pitchFamily="34" charset="0"/>
                <a:cs typeface="Arial" panose="020B0604020202020204" pitchFamily="34" charset="0"/>
              </a:defRPr>
            </a:lvl1pPr>
            <a:lvl2pPr marL="457189" indent="0">
              <a:buFont typeface="+mj-lt"/>
              <a:buNone/>
              <a:defRPr/>
            </a:lvl2pPr>
            <a:lvl3pPr marL="914377" indent="0">
              <a:buFont typeface="+mj-lt"/>
              <a:buNone/>
              <a:defRPr/>
            </a:lvl3pPr>
            <a:lvl4pPr marL="1371566" indent="0">
              <a:buFont typeface="+mj-lt"/>
              <a:buNone/>
              <a:defRPr/>
            </a:lvl4pPr>
            <a:lvl5pPr marL="1828754" indent="0">
              <a:buFont typeface="+mj-lt"/>
              <a:buNone/>
              <a:defRPr/>
            </a:lvl5pPr>
          </a:lstStyle>
          <a:p>
            <a:pPr lvl="0"/>
            <a:r>
              <a:rPr lang="en-US" dirty="0"/>
              <a:t>This will be the text paragraph that will contain any of the relevant content you wish to include.</a:t>
            </a:r>
          </a:p>
        </p:txBody>
      </p:sp>
      <p:sp>
        <p:nvSpPr>
          <p:cNvPr id="22" name="Rectangle 21">
            <a:extLst>
              <a:ext uri="{FF2B5EF4-FFF2-40B4-BE49-F238E27FC236}">
                <a16:creationId xmlns:a16="http://schemas.microsoft.com/office/drawing/2014/main" id="{2A261D4F-2E63-2244-AC89-1C4B8AB0D952}"/>
              </a:ext>
            </a:extLst>
          </p:cNvPr>
          <p:cNvSpPr/>
          <p:nvPr userDrawn="1"/>
        </p:nvSpPr>
        <p:spPr>
          <a:xfrm>
            <a:off x="0" y="6116488"/>
            <a:ext cx="12192000" cy="20104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23" name="TextBox 22">
            <a:extLst>
              <a:ext uri="{FF2B5EF4-FFF2-40B4-BE49-F238E27FC236}">
                <a16:creationId xmlns:a16="http://schemas.microsoft.com/office/drawing/2014/main" id="{C7205FCD-697B-E346-8916-E7D67B8FBEAE}"/>
              </a:ext>
            </a:extLst>
          </p:cNvPr>
          <p:cNvSpPr txBox="1"/>
          <p:nvPr userDrawn="1"/>
        </p:nvSpPr>
        <p:spPr>
          <a:xfrm>
            <a:off x="748023" y="6101592"/>
            <a:ext cx="4381500" cy="230832"/>
          </a:xfrm>
          <a:prstGeom prst="rect">
            <a:avLst/>
          </a:prstGeom>
          <a:noFill/>
        </p:spPr>
        <p:txBody>
          <a:bodyPr wrap="square" rtlCol="0">
            <a:spAutoFit/>
          </a:bodyPr>
          <a:lstStyle/>
          <a:p>
            <a:r>
              <a:rPr lang="en-GB" sz="900" b="0" i="0" kern="1200" dirty="0">
                <a:solidFill>
                  <a:schemeClr val="bg2"/>
                </a:solidFill>
                <a:effectLst/>
                <a:latin typeface="Arial" panose="020B0604020202020204" pitchFamily="34" charset="0"/>
                <a:ea typeface="+mn-ea"/>
                <a:cs typeface="Arial" panose="020B0604020202020204" pitchFamily="34" charset="0"/>
              </a:rPr>
              <a:t>Artificial Intelligence</a:t>
            </a:r>
            <a:endParaRPr lang="en-US" sz="900" b="0" i="0" dirty="0">
              <a:solidFill>
                <a:schemeClr val="bg2"/>
              </a:solidFill>
              <a:latin typeface="Arial" panose="020B0604020202020204" pitchFamily="34" charset="0"/>
              <a:cs typeface="Arial" panose="020B0604020202020204" pitchFamily="34" charset="0"/>
            </a:endParaRPr>
          </a:p>
        </p:txBody>
      </p:sp>
      <p:pic>
        <p:nvPicPr>
          <p:cNvPr id="10" name="Picture 27">
            <a:extLst>
              <a:ext uri="{FF2B5EF4-FFF2-40B4-BE49-F238E27FC236}">
                <a16:creationId xmlns:a16="http://schemas.microsoft.com/office/drawing/2014/main" id="{29F4E9B3-86B6-9244-A1AB-192287569258}"/>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231166" y="6317530"/>
            <a:ext cx="960833" cy="540469"/>
          </a:xfrm>
          <a:prstGeom prst="rect">
            <a:avLst/>
          </a:prstGeom>
        </p:spPr>
      </p:pic>
    </p:spTree>
    <p:extLst>
      <p:ext uri="{BB962C8B-B14F-4D97-AF65-F5344CB8AC3E}">
        <p14:creationId xmlns:p14="http://schemas.microsoft.com/office/powerpoint/2010/main" val="999179785"/>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tyle 9 - Right Aligned Text">
    <p:bg>
      <p:bgRef idx="1001">
        <a:schemeClr val="bg2"/>
      </p:bgRef>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5517BEAB-A995-204B-91D6-36ABBF329A28}"/>
              </a:ext>
            </a:extLst>
          </p:cNvPr>
          <p:cNvSpPr>
            <a:spLocks noGrp="1"/>
          </p:cNvSpPr>
          <p:nvPr>
            <p:ph type="title" hasCustomPrompt="1"/>
          </p:nvPr>
        </p:nvSpPr>
        <p:spPr>
          <a:xfrm>
            <a:off x="6384512" y="381419"/>
            <a:ext cx="4969768" cy="632219"/>
          </a:xfrm>
        </p:spPr>
        <p:txBody>
          <a:bodyPr anchor="t" anchorCtr="0">
            <a:noAutofit/>
          </a:bodyPr>
          <a:lstStyle>
            <a:lvl1pPr>
              <a:defRPr sz="4400" b="1" i="0">
                <a:latin typeface="Arial" panose="020B0604020202020204" pitchFamily="34" charset="0"/>
                <a:cs typeface="Arial" panose="020B0604020202020204" pitchFamily="34" charset="0"/>
              </a:defRPr>
            </a:lvl1pPr>
          </a:lstStyle>
          <a:p>
            <a:r>
              <a:rPr lang="en-US" dirty="0"/>
              <a:t>Page Title</a:t>
            </a:r>
          </a:p>
        </p:txBody>
      </p:sp>
      <p:sp>
        <p:nvSpPr>
          <p:cNvPr id="12" name="Rectangle 11">
            <a:extLst>
              <a:ext uri="{FF2B5EF4-FFF2-40B4-BE49-F238E27FC236}">
                <a16:creationId xmlns:a16="http://schemas.microsoft.com/office/drawing/2014/main" id="{E8CD7ED6-8AB2-B041-82AD-9096971E7AAB}"/>
              </a:ext>
            </a:extLst>
          </p:cNvPr>
          <p:cNvSpPr/>
          <p:nvPr userDrawn="1"/>
        </p:nvSpPr>
        <p:spPr>
          <a:xfrm>
            <a:off x="0" y="6318421"/>
            <a:ext cx="12192000" cy="53957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pic>
        <p:nvPicPr>
          <p:cNvPr id="13" name="Picture 12">
            <a:extLst>
              <a:ext uri="{FF2B5EF4-FFF2-40B4-BE49-F238E27FC236}">
                <a16:creationId xmlns:a16="http://schemas.microsoft.com/office/drawing/2014/main" id="{59349F1C-C289-A14A-866D-B6D05EE679AD}"/>
              </a:ext>
            </a:extLst>
          </p:cNvPr>
          <p:cNvPicPr>
            <a:picLocks noChangeAspect="1"/>
          </p:cNvPicPr>
          <p:nvPr userDrawn="1"/>
        </p:nvPicPr>
        <p:blipFill>
          <a:blip r:embed="rId2"/>
          <a:stretch>
            <a:fillRect/>
          </a:stretch>
        </p:blipFill>
        <p:spPr>
          <a:xfrm>
            <a:off x="838200" y="6412637"/>
            <a:ext cx="1715531" cy="357247"/>
          </a:xfrm>
          <a:prstGeom prst="rect">
            <a:avLst/>
          </a:prstGeom>
        </p:spPr>
      </p:pic>
      <p:sp>
        <p:nvSpPr>
          <p:cNvPr id="14" name="Slide Number Placeholder 4">
            <a:extLst>
              <a:ext uri="{FF2B5EF4-FFF2-40B4-BE49-F238E27FC236}">
                <a16:creationId xmlns:a16="http://schemas.microsoft.com/office/drawing/2014/main" id="{0A9C4F45-2844-264C-8F49-C65AAFEF165D}"/>
              </a:ext>
            </a:extLst>
          </p:cNvPr>
          <p:cNvSpPr>
            <a:spLocks noGrp="1"/>
          </p:cNvSpPr>
          <p:nvPr>
            <p:ph type="sldNum" sz="quarter" idx="12"/>
          </p:nvPr>
        </p:nvSpPr>
        <p:spPr>
          <a:xfrm>
            <a:off x="9245600" y="6405648"/>
            <a:ext cx="2743200" cy="365125"/>
          </a:xfrm>
        </p:spPr>
        <p:txBody>
          <a:bodyPr/>
          <a:lstStyle>
            <a:lvl1pPr>
              <a:defRPr sz="1000" b="0" i="0">
                <a:solidFill>
                  <a:schemeClr val="bg2"/>
                </a:solidFill>
                <a:latin typeface="Arial" panose="020B0604020202020204" pitchFamily="34" charset="0"/>
                <a:cs typeface="Arial" panose="020B0604020202020204" pitchFamily="34" charset="0"/>
              </a:defRPr>
            </a:lvl1pPr>
          </a:lstStyle>
          <a:p>
            <a:fld id="{FE9C85F8-0BD3-7742-B238-5BE9A2749A8F}" type="slidenum">
              <a:rPr lang="en-US" smtClean="0"/>
              <a:pPr/>
              <a:t>‹#›</a:t>
            </a:fld>
            <a:endParaRPr lang="en-US" dirty="0"/>
          </a:p>
        </p:txBody>
      </p:sp>
      <p:sp>
        <p:nvSpPr>
          <p:cNvPr id="20" name="Text Placeholder 13">
            <a:extLst>
              <a:ext uri="{FF2B5EF4-FFF2-40B4-BE49-F238E27FC236}">
                <a16:creationId xmlns:a16="http://schemas.microsoft.com/office/drawing/2014/main" id="{6B931009-8692-1340-AFDB-626C48A21533}"/>
              </a:ext>
            </a:extLst>
          </p:cNvPr>
          <p:cNvSpPr>
            <a:spLocks noGrp="1"/>
          </p:cNvSpPr>
          <p:nvPr>
            <p:ph type="body" sz="quarter" idx="14" hasCustomPrompt="1"/>
          </p:nvPr>
        </p:nvSpPr>
        <p:spPr>
          <a:xfrm>
            <a:off x="6384512" y="1114007"/>
            <a:ext cx="4969768" cy="4888000"/>
          </a:xfrm>
        </p:spPr>
        <p:txBody>
          <a:bodyPr>
            <a:normAutofit/>
          </a:bodyPr>
          <a:lstStyle>
            <a:lvl1pPr marL="0" indent="0">
              <a:buFont typeface="+mj-lt"/>
              <a:buNone/>
              <a:defRPr sz="1400" b="0" i="0">
                <a:solidFill>
                  <a:schemeClr val="bg1"/>
                </a:solidFill>
                <a:latin typeface="Arial" panose="020B0604020202020204" pitchFamily="34" charset="0"/>
                <a:cs typeface="Arial" panose="020B0604020202020204" pitchFamily="34" charset="0"/>
              </a:defRPr>
            </a:lvl1pPr>
            <a:lvl2pPr marL="457189" indent="0">
              <a:buFont typeface="+mj-lt"/>
              <a:buNone/>
              <a:defRPr/>
            </a:lvl2pPr>
            <a:lvl3pPr marL="914377" indent="0">
              <a:buFont typeface="+mj-lt"/>
              <a:buNone/>
              <a:defRPr/>
            </a:lvl3pPr>
            <a:lvl4pPr marL="1371566" indent="0">
              <a:buFont typeface="+mj-lt"/>
              <a:buNone/>
              <a:defRPr/>
            </a:lvl4pPr>
            <a:lvl5pPr marL="1828754" indent="0">
              <a:buFont typeface="+mj-lt"/>
              <a:buNone/>
              <a:defRPr/>
            </a:lvl5pPr>
          </a:lstStyle>
          <a:p>
            <a:pPr lvl="0"/>
            <a:r>
              <a:rPr lang="en-US" dirty="0"/>
              <a:t>This will be the text paragraph that will contain any of the relevant content you wish to include.</a:t>
            </a:r>
          </a:p>
        </p:txBody>
      </p:sp>
    </p:spTree>
    <p:extLst>
      <p:ext uri="{BB962C8B-B14F-4D97-AF65-F5344CB8AC3E}">
        <p14:creationId xmlns:p14="http://schemas.microsoft.com/office/powerpoint/2010/main" val="590918626"/>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ver Page - Artificial Intelligence">
    <p:bg>
      <p:bgPr>
        <a:solidFill>
          <a:schemeClr val="accent3"/>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5517BEAB-A995-204B-91D6-36ABBF329A28}"/>
              </a:ext>
            </a:extLst>
          </p:cNvPr>
          <p:cNvSpPr>
            <a:spLocks noGrp="1"/>
          </p:cNvSpPr>
          <p:nvPr>
            <p:ph type="title" hasCustomPrompt="1"/>
          </p:nvPr>
        </p:nvSpPr>
        <p:spPr>
          <a:xfrm>
            <a:off x="6433931" y="2629454"/>
            <a:ext cx="4969768" cy="470617"/>
          </a:xfrm>
        </p:spPr>
        <p:txBody>
          <a:bodyPr anchor="t" anchorCtr="0">
            <a:noAutofit/>
          </a:bodyPr>
          <a:lstStyle>
            <a:lvl1pPr>
              <a:defRPr sz="3200" b="1" i="0">
                <a:solidFill>
                  <a:schemeClr val="bg2"/>
                </a:solidFill>
                <a:latin typeface="Arial" panose="020B0604020202020204" pitchFamily="34" charset="0"/>
                <a:cs typeface="Arial" panose="020B0604020202020204" pitchFamily="34" charset="0"/>
              </a:defRPr>
            </a:lvl1pPr>
          </a:lstStyle>
          <a:p>
            <a:r>
              <a:rPr lang="en-US" dirty="0"/>
              <a:t>Course Name</a:t>
            </a:r>
          </a:p>
        </p:txBody>
      </p:sp>
      <p:pic>
        <p:nvPicPr>
          <p:cNvPr id="6" name="Picture 5">
            <a:extLst>
              <a:ext uri="{FF2B5EF4-FFF2-40B4-BE49-F238E27FC236}">
                <a16:creationId xmlns:a16="http://schemas.microsoft.com/office/drawing/2014/main" id="{B295E2BA-58FD-5E4E-8F42-9E6344E1C6D0}"/>
              </a:ext>
            </a:extLst>
          </p:cNvPr>
          <p:cNvPicPr>
            <a:picLocks noChangeAspect="1"/>
          </p:cNvPicPr>
          <p:nvPr userDrawn="1"/>
        </p:nvPicPr>
        <p:blipFill>
          <a:blip r:embed="rId2"/>
          <a:stretch>
            <a:fillRect/>
          </a:stretch>
        </p:blipFill>
        <p:spPr>
          <a:xfrm>
            <a:off x="1795669" y="2711451"/>
            <a:ext cx="3962400" cy="1435100"/>
          </a:xfrm>
          <a:prstGeom prst="rect">
            <a:avLst/>
          </a:prstGeom>
        </p:spPr>
      </p:pic>
      <p:sp>
        <p:nvSpPr>
          <p:cNvPr id="10" name="Rectangle 9">
            <a:extLst>
              <a:ext uri="{FF2B5EF4-FFF2-40B4-BE49-F238E27FC236}">
                <a16:creationId xmlns:a16="http://schemas.microsoft.com/office/drawing/2014/main" id="{D753BDB1-FC33-E04C-91E0-BAB1298236CE}"/>
              </a:ext>
            </a:extLst>
          </p:cNvPr>
          <p:cNvSpPr/>
          <p:nvPr userDrawn="1"/>
        </p:nvSpPr>
        <p:spPr>
          <a:xfrm>
            <a:off x="6073142" y="2030896"/>
            <a:ext cx="45719" cy="27962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ln>
                <a:noFill/>
              </a:ln>
            </a:endParaRPr>
          </a:p>
        </p:txBody>
      </p:sp>
      <p:sp>
        <p:nvSpPr>
          <p:cNvPr id="14" name="Text Placeholder 13">
            <a:extLst>
              <a:ext uri="{FF2B5EF4-FFF2-40B4-BE49-F238E27FC236}">
                <a16:creationId xmlns:a16="http://schemas.microsoft.com/office/drawing/2014/main" id="{FDCB58E4-D0E7-2B43-B88B-1F3C4E271102}"/>
              </a:ext>
            </a:extLst>
          </p:cNvPr>
          <p:cNvSpPr>
            <a:spLocks noGrp="1"/>
          </p:cNvSpPr>
          <p:nvPr>
            <p:ph type="body" sz="quarter" idx="10" hasCustomPrompt="1"/>
          </p:nvPr>
        </p:nvSpPr>
        <p:spPr>
          <a:xfrm>
            <a:off x="6433931" y="3237128"/>
            <a:ext cx="4969768" cy="383745"/>
          </a:xfrm>
        </p:spPr>
        <p:txBody>
          <a:bodyPr>
            <a:normAutofit/>
          </a:bodyPr>
          <a:lstStyle>
            <a:lvl1pPr marL="0" indent="0">
              <a:buFont typeface="+mj-lt"/>
              <a:buNone/>
              <a:defRPr sz="2400" b="0" i="0">
                <a:solidFill>
                  <a:schemeClr val="bg2"/>
                </a:solidFill>
                <a:latin typeface="Arial" panose="020B0604020202020204" pitchFamily="34" charset="0"/>
                <a:cs typeface="Arial" panose="020B0604020202020204" pitchFamily="34" charset="0"/>
              </a:defRPr>
            </a:lvl1pPr>
            <a:lvl2pPr marL="457189" indent="0">
              <a:buFont typeface="+mj-lt"/>
              <a:buNone/>
              <a:defRPr/>
            </a:lvl2pPr>
            <a:lvl3pPr marL="914377" indent="0">
              <a:buFont typeface="+mj-lt"/>
              <a:buNone/>
              <a:defRPr/>
            </a:lvl3pPr>
            <a:lvl4pPr marL="1371566" indent="0">
              <a:buFont typeface="+mj-lt"/>
              <a:buNone/>
              <a:defRPr/>
            </a:lvl4pPr>
            <a:lvl5pPr marL="1828754" indent="0">
              <a:buFont typeface="+mj-lt"/>
              <a:buNone/>
              <a:defRPr/>
            </a:lvl5pPr>
          </a:lstStyle>
          <a:p>
            <a:pPr lvl="0"/>
            <a:r>
              <a:rPr lang="en-US" dirty="0"/>
              <a:t>Module Title</a:t>
            </a:r>
          </a:p>
        </p:txBody>
      </p:sp>
      <p:sp>
        <p:nvSpPr>
          <p:cNvPr id="15" name="Text Placeholder 13">
            <a:extLst>
              <a:ext uri="{FF2B5EF4-FFF2-40B4-BE49-F238E27FC236}">
                <a16:creationId xmlns:a16="http://schemas.microsoft.com/office/drawing/2014/main" id="{0980713D-C243-AE4D-B526-6881A9C017BF}"/>
              </a:ext>
            </a:extLst>
          </p:cNvPr>
          <p:cNvSpPr>
            <a:spLocks noGrp="1"/>
          </p:cNvSpPr>
          <p:nvPr>
            <p:ph type="body" sz="quarter" idx="11" hasCustomPrompt="1"/>
          </p:nvPr>
        </p:nvSpPr>
        <p:spPr>
          <a:xfrm>
            <a:off x="6433931" y="3757929"/>
            <a:ext cx="4969768" cy="383745"/>
          </a:xfrm>
        </p:spPr>
        <p:txBody>
          <a:bodyPr>
            <a:normAutofit/>
          </a:bodyPr>
          <a:lstStyle>
            <a:lvl1pPr marL="0" indent="0">
              <a:buFont typeface="+mj-lt"/>
              <a:buNone/>
              <a:defRPr sz="2000" b="0" i="0">
                <a:solidFill>
                  <a:schemeClr val="bg2"/>
                </a:solidFill>
                <a:latin typeface="Arial" panose="020B0604020202020204" pitchFamily="34" charset="0"/>
                <a:cs typeface="Arial" panose="020B0604020202020204" pitchFamily="34" charset="0"/>
              </a:defRPr>
            </a:lvl1pPr>
            <a:lvl2pPr marL="457189" indent="0">
              <a:buFont typeface="+mj-lt"/>
              <a:buNone/>
              <a:defRPr/>
            </a:lvl2pPr>
            <a:lvl3pPr marL="914377" indent="0">
              <a:buFont typeface="+mj-lt"/>
              <a:buNone/>
              <a:defRPr/>
            </a:lvl3pPr>
            <a:lvl4pPr marL="1371566" indent="0">
              <a:buFont typeface="+mj-lt"/>
              <a:buNone/>
              <a:defRPr/>
            </a:lvl4pPr>
            <a:lvl5pPr marL="1828754" indent="0">
              <a:buFont typeface="+mj-lt"/>
              <a:buNone/>
              <a:defRPr/>
            </a:lvl5pPr>
          </a:lstStyle>
          <a:p>
            <a:pPr lvl="0"/>
            <a:r>
              <a:rPr lang="en-US" dirty="0"/>
              <a:t>Lecture Title</a:t>
            </a:r>
          </a:p>
        </p:txBody>
      </p:sp>
      <p:pic>
        <p:nvPicPr>
          <p:cNvPr id="7" name="Picture 6">
            <a:extLst>
              <a:ext uri="{FF2B5EF4-FFF2-40B4-BE49-F238E27FC236}">
                <a16:creationId xmlns:a16="http://schemas.microsoft.com/office/drawing/2014/main" id="{C30E60B0-A2C1-574C-9353-D0018515D1D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758604386"/>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tyle 9- Applied Cyber Security">
    <p:bg>
      <p:bgRef idx="1001">
        <a:schemeClr val="bg2"/>
      </p:bgRef>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6D4C6590-4273-BB45-A6C2-3948B49E0682}"/>
              </a:ext>
            </a:extLst>
          </p:cNvPr>
          <p:cNvSpPr/>
          <p:nvPr userDrawn="1"/>
        </p:nvSpPr>
        <p:spPr>
          <a:xfrm>
            <a:off x="0" y="6318421"/>
            <a:ext cx="12192000" cy="53957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pic>
        <p:nvPicPr>
          <p:cNvPr id="15" name="Picture 14">
            <a:extLst>
              <a:ext uri="{FF2B5EF4-FFF2-40B4-BE49-F238E27FC236}">
                <a16:creationId xmlns:a16="http://schemas.microsoft.com/office/drawing/2014/main" id="{5BB51606-A317-5F49-919C-F3C21A74285C}"/>
              </a:ext>
            </a:extLst>
          </p:cNvPr>
          <p:cNvPicPr>
            <a:picLocks noChangeAspect="1"/>
          </p:cNvPicPr>
          <p:nvPr userDrawn="1"/>
        </p:nvPicPr>
        <p:blipFill>
          <a:blip r:embed="rId2"/>
          <a:stretch>
            <a:fillRect/>
          </a:stretch>
        </p:blipFill>
        <p:spPr>
          <a:xfrm>
            <a:off x="838200" y="6412637"/>
            <a:ext cx="1715531" cy="357247"/>
          </a:xfrm>
          <a:prstGeom prst="rect">
            <a:avLst/>
          </a:prstGeom>
        </p:spPr>
      </p:pic>
      <p:sp>
        <p:nvSpPr>
          <p:cNvPr id="17" name="Slide Number Placeholder 4">
            <a:extLst>
              <a:ext uri="{FF2B5EF4-FFF2-40B4-BE49-F238E27FC236}">
                <a16:creationId xmlns:a16="http://schemas.microsoft.com/office/drawing/2014/main" id="{2F8A1CCD-F514-CB4B-81B2-533B9122D125}"/>
              </a:ext>
            </a:extLst>
          </p:cNvPr>
          <p:cNvSpPr>
            <a:spLocks noGrp="1"/>
          </p:cNvSpPr>
          <p:nvPr>
            <p:ph type="sldNum" sz="quarter" idx="12"/>
          </p:nvPr>
        </p:nvSpPr>
        <p:spPr>
          <a:xfrm>
            <a:off x="9245600" y="6405648"/>
            <a:ext cx="2743200" cy="365125"/>
          </a:xfrm>
        </p:spPr>
        <p:txBody>
          <a:bodyPr/>
          <a:lstStyle>
            <a:lvl1pPr>
              <a:defRPr sz="1000" b="0" i="0">
                <a:solidFill>
                  <a:schemeClr val="bg2"/>
                </a:solidFill>
                <a:latin typeface="Arial" panose="020B0604020202020204" pitchFamily="34" charset="0"/>
                <a:cs typeface="Arial" panose="020B0604020202020204" pitchFamily="34" charset="0"/>
              </a:defRPr>
            </a:lvl1pPr>
          </a:lstStyle>
          <a:p>
            <a:fld id="{FE9C85F8-0BD3-7742-B238-5BE9A2749A8F}" type="slidenum">
              <a:rPr lang="en-US" smtClean="0"/>
              <a:pPr/>
              <a:t>‹#›</a:t>
            </a:fld>
            <a:endParaRPr lang="en-US" dirty="0"/>
          </a:p>
        </p:txBody>
      </p:sp>
      <p:sp>
        <p:nvSpPr>
          <p:cNvPr id="18" name="Title 1">
            <a:extLst>
              <a:ext uri="{FF2B5EF4-FFF2-40B4-BE49-F238E27FC236}">
                <a16:creationId xmlns:a16="http://schemas.microsoft.com/office/drawing/2014/main" id="{40FAEB82-295E-E947-BF09-3EAD94B910DB}"/>
              </a:ext>
            </a:extLst>
          </p:cNvPr>
          <p:cNvSpPr>
            <a:spLocks noGrp="1"/>
          </p:cNvSpPr>
          <p:nvPr>
            <p:ph type="title" hasCustomPrompt="1"/>
          </p:nvPr>
        </p:nvSpPr>
        <p:spPr>
          <a:xfrm>
            <a:off x="6384512" y="381419"/>
            <a:ext cx="4969768" cy="632219"/>
          </a:xfrm>
        </p:spPr>
        <p:txBody>
          <a:bodyPr anchor="t" anchorCtr="0">
            <a:noAutofit/>
          </a:bodyPr>
          <a:lstStyle>
            <a:lvl1pPr>
              <a:defRPr sz="4400" b="1" i="0">
                <a:latin typeface="Arial" panose="020B0604020202020204" pitchFamily="34" charset="0"/>
                <a:cs typeface="Arial" panose="020B0604020202020204" pitchFamily="34" charset="0"/>
              </a:defRPr>
            </a:lvl1pPr>
          </a:lstStyle>
          <a:p>
            <a:r>
              <a:rPr lang="en-US" dirty="0"/>
              <a:t>Page Title</a:t>
            </a:r>
          </a:p>
        </p:txBody>
      </p:sp>
      <p:sp>
        <p:nvSpPr>
          <p:cNvPr id="20" name="Rectangle 19">
            <a:extLst>
              <a:ext uri="{FF2B5EF4-FFF2-40B4-BE49-F238E27FC236}">
                <a16:creationId xmlns:a16="http://schemas.microsoft.com/office/drawing/2014/main" id="{67AE49FC-D3DA-2846-830B-B8491137BC93}"/>
              </a:ext>
            </a:extLst>
          </p:cNvPr>
          <p:cNvSpPr/>
          <p:nvPr userDrawn="1"/>
        </p:nvSpPr>
        <p:spPr>
          <a:xfrm>
            <a:off x="0" y="6116488"/>
            <a:ext cx="12192000" cy="20104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21" name="TextBox 20">
            <a:extLst>
              <a:ext uri="{FF2B5EF4-FFF2-40B4-BE49-F238E27FC236}">
                <a16:creationId xmlns:a16="http://schemas.microsoft.com/office/drawing/2014/main" id="{C0EEAC0F-1B61-BE4A-8AA9-CFE533C68A42}"/>
              </a:ext>
            </a:extLst>
          </p:cNvPr>
          <p:cNvSpPr txBox="1"/>
          <p:nvPr userDrawn="1"/>
        </p:nvSpPr>
        <p:spPr>
          <a:xfrm>
            <a:off x="748023" y="6101592"/>
            <a:ext cx="4381500" cy="230832"/>
          </a:xfrm>
          <a:prstGeom prst="rect">
            <a:avLst/>
          </a:prstGeom>
          <a:noFill/>
        </p:spPr>
        <p:txBody>
          <a:bodyPr wrap="square" rtlCol="0">
            <a:spAutoFit/>
          </a:bodyPr>
          <a:lstStyle/>
          <a:p>
            <a:r>
              <a:rPr lang="en-GB" sz="900" b="0" i="0" kern="1200" dirty="0">
                <a:solidFill>
                  <a:schemeClr val="bg2"/>
                </a:solidFill>
                <a:effectLst/>
                <a:latin typeface="Arial" panose="020B0604020202020204" pitchFamily="34" charset="0"/>
                <a:ea typeface="+mn-ea"/>
                <a:cs typeface="Arial" panose="020B0604020202020204" pitchFamily="34" charset="0"/>
              </a:rPr>
              <a:t>Applied Cyber Security</a:t>
            </a:r>
            <a:endParaRPr lang="en-US" sz="900" b="0" i="0" dirty="0">
              <a:solidFill>
                <a:schemeClr val="bg2"/>
              </a:solidFill>
              <a:latin typeface="Arial" panose="020B0604020202020204" pitchFamily="34" charset="0"/>
              <a:cs typeface="Arial" panose="020B0604020202020204" pitchFamily="34" charset="0"/>
            </a:endParaRPr>
          </a:p>
        </p:txBody>
      </p:sp>
      <p:sp>
        <p:nvSpPr>
          <p:cNvPr id="22" name="Text Placeholder 13">
            <a:extLst>
              <a:ext uri="{FF2B5EF4-FFF2-40B4-BE49-F238E27FC236}">
                <a16:creationId xmlns:a16="http://schemas.microsoft.com/office/drawing/2014/main" id="{0C1C6ECE-A44C-1140-A7CD-FE26A6C3593A}"/>
              </a:ext>
            </a:extLst>
          </p:cNvPr>
          <p:cNvSpPr>
            <a:spLocks noGrp="1"/>
          </p:cNvSpPr>
          <p:nvPr>
            <p:ph type="body" sz="quarter" idx="14" hasCustomPrompt="1"/>
          </p:nvPr>
        </p:nvSpPr>
        <p:spPr>
          <a:xfrm>
            <a:off x="6384512" y="1114007"/>
            <a:ext cx="4969768" cy="4888000"/>
          </a:xfrm>
        </p:spPr>
        <p:txBody>
          <a:bodyPr>
            <a:normAutofit/>
          </a:bodyPr>
          <a:lstStyle>
            <a:lvl1pPr marL="0" indent="0">
              <a:buFont typeface="+mj-lt"/>
              <a:buNone/>
              <a:defRPr sz="1400" b="0" i="0">
                <a:solidFill>
                  <a:schemeClr val="bg1"/>
                </a:solidFill>
                <a:latin typeface="Arial" panose="020B0604020202020204" pitchFamily="34" charset="0"/>
                <a:cs typeface="Arial" panose="020B0604020202020204" pitchFamily="34" charset="0"/>
              </a:defRPr>
            </a:lvl1pPr>
            <a:lvl2pPr marL="457189" indent="0">
              <a:buFont typeface="+mj-lt"/>
              <a:buNone/>
              <a:defRPr/>
            </a:lvl2pPr>
            <a:lvl3pPr marL="914377" indent="0">
              <a:buFont typeface="+mj-lt"/>
              <a:buNone/>
              <a:defRPr/>
            </a:lvl3pPr>
            <a:lvl4pPr marL="1371566" indent="0">
              <a:buFont typeface="+mj-lt"/>
              <a:buNone/>
              <a:defRPr/>
            </a:lvl4pPr>
            <a:lvl5pPr marL="1828754" indent="0">
              <a:buFont typeface="+mj-lt"/>
              <a:buNone/>
              <a:defRPr/>
            </a:lvl5pPr>
          </a:lstStyle>
          <a:p>
            <a:pPr lvl="0"/>
            <a:r>
              <a:rPr lang="en-US" dirty="0"/>
              <a:t>This will be the text paragraph that will contain any of the relevant content you wish to include.</a:t>
            </a:r>
          </a:p>
        </p:txBody>
      </p:sp>
      <p:pic>
        <p:nvPicPr>
          <p:cNvPr id="11" name="Picture 28">
            <a:extLst>
              <a:ext uri="{FF2B5EF4-FFF2-40B4-BE49-F238E27FC236}">
                <a16:creationId xmlns:a16="http://schemas.microsoft.com/office/drawing/2014/main" id="{B2FCD88C-1B2A-C948-A554-E5B923680E2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237912" y="6321324"/>
            <a:ext cx="954088" cy="536674"/>
          </a:xfrm>
          <a:prstGeom prst="rect">
            <a:avLst/>
          </a:prstGeom>
        </p:spPr>
      </p:pic>
    </p:spTree>
    <p:extLst>
      <p:ext uri="{BB962C8B-B14F-4D97-AF65-F5344CB8AC3E}">
        <p14:creationId xmlns:p14="http://schemas.microsoft.com/office/powerpoint/2010/main" val="561170325"/>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tyle 9 - Electronics ">
    <p:bg>
      <p:bgRef idx="1001">
        <a:schemeClr val="bg2"/>
      </p:bgRef>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6CE7EFF8-1963-104F-ABAD-5D05038CD551}"/>
              </a:ext>
            </a:extLst>
          </p:cNvPr>
          <p:cNvSpPr/>
          <p:nvPr userDrawn="1"/>
        </p:nvSpPr>
        <p:spPr>
          <a:xfrm>
            <a:off x="0" y="6318421"/>
            <a:ext cx="12192000" cy="53957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p>
        </p:txBody>
      </p:sp>
      <p:pic>
        <p:nvPicPr>
          <p:cNvPr id="15" name="Picture 14">
            <a:extLst>
              <a:ext uri="{FF2B5EF4-FFF2-40B4-BE49-F238E27FC236}">
                <a16:creationId xmlns:a16="http://schemas.microsoft.com/office/drawing/2014/main" id="{02056184-BC52-DB4C-BB3F-1932964EF945}"/>
              </a:ext>
            </a:extLst>
          </p:cNvPr>
          <p:cNvPicPr>
            <a:picLocks noChangeAspect="1"/>
          </p:cNvPicPr>
          <p:nvPr userDrawn="1"/>
        </p:nvPicPr>
        <p:blipFill>
          <a:blip r:embed="rId2"/>
          <a:stretch>
            <a:fillRect/>
          </a:stretch>
        </p:blipFill>
        <p:spPr>
          <a:xfrm>
            <a:off x="838200" y="6412637"/>
            <a:ext cx="1715531" cy="357247"/>
          </a:xfrm>
          <a:prstGeom prst="rect">
            <a:avLst/>
          </a:prstGeom>
        </p:spPr>
      </p:pic>
      <p:sp>
        <p:nvSpPr>
          <p:cNvPr id="17" name="Slide Number Placeholder 4">
            <a:extLst>
              <a:ext uri="{FF2B5EF4-FFF2-40B4-BE49-F238E27FC236}">
                <a16:creationId xmlns:a16="http://schemas.microsoft.com/office/drawing/2014/main" id="{EA3234C5-05E9-3E40-A415-F4ADB12CDF25}"/>
              </a:ext>
            </a:extLst>
          </p:cNvPr>
          <p:cNvSpPr>
            <a:spLocks noGrp="1"/>
          </p:cNvSpPr>
          <p:nvPr>
            <p:ph type="sldNum" sz="quarter" idx="12"/>
          </p:nvPr>
        </p:nvSpPr>
        <p:spPr>
          <a:xfrm>
            <a:off x="9245600" y="6405648"/>
            <a:ext cx="2743200" cy="365125"/>
          </a:xfrm>
        </p:spPr>
        <p:txBody>
          <a:bodyPr/>
          <a:lstStyle>
            <a:lvl1pPr>
              <a:defRPr sz="1000" b="0" i="0">
                <a:solidFill>
                  <a:schemeClr val="bg2"/>
                </a:solidFill>
                <a:latin typeface="Arial" panose="020B0604020202020204" pitchFamily="34" charset="0"/>
                <a:cs typeface="Arial" panose="020B0604020202020204" pitchFamily="34" charset="0"/>
              </a:defRPr>
            </a:lvl1pPr>
          </a:lstStyle>
          <a:p>
            <a:fld id="{FE9C85F8-0BD3-7742-B238-5BE9A2749A8F}" type="slidenum">
              <a:rPr lang="en-US" smtClean="0"/>
              <a:pPr/>
              <a:t>‹#›</a:t>
            </a:fld>
            <a:endParaRPr lang="en-US" dirty="0"/>
          </a:p>
        </p:txBody>
      </p:sp>
      <p:sp>
        <p:nvSpPr>
          <p:cNvPr id="18" name="Title 1">
            <a:extLst>
              <a:ext uri="{FF2B5EF4-FFF2-40B4-BE49-F238E27FC236}">
                <a16:creationId xmlns:a16="http://schemas.microsoft.com/office/drawing/2014/main" id="{75D361DB-EECC-7940-9F9F-5FF15CE7B689}"/>
              </a:ext>
            </a:extLst>
          </p:cNvPr>
          <p:cNvSpPr>
            <a:spLocks noGrp="1"/>
          </p:cNvSpPr>
          <p:nvPr>
            <p:ph type="title" hasCustomPrompt="1"/>
          </p:nvPr>
        </p:nvSpPr>
        <p:spPr>
          <a:xfrm>
            <a:off x="6384512" y="381419"/>
            <a:ext cx="4969768" cy="632219"/>
          </a:xfrm>
        </p:spPr>
        <p:txBody>
          <a:bodyPr anchor="t" anchorCtr="0">
            <a:noAutofit/>
          </a:bodyPr>
          <a:lstStyle>
            <a:lvl1pPr>
              <a:defRPr sz="4400" b="1" i="0">
                <a:latin typeface="Arial" panose="020B0604020202020204" pitchFamily="34" charset="0"/>
                <a:cs typeface="Arial" panose="020B0604020202020204" pitchFamily="34" charset="0"/>
              </a:defRPr>
            </a:lvl1pPr>
          </a:lstStyle>
          <a:p>
            <a:r>
              <a:rPr lang="en-US" dirty="0"/>
              <a:t>Page Title</a:t>
            </a:r>
          </a:p>
        </p:txBody>
      </p:sp>
      <p:sp>
        <p:nvSpPr>
          <p:cNvPr id="20" name="Rectangle 19">
            <a:extLst>
              <a:ext uri="{FF2B5EF4-FFF2-40B4-BE49-F238E27FC236}">
                <a16:creationId xmlns:a16="http://schemas.microsoft.com/office/drawing/2014/main" id="{26FDFD7A-F310-AE4E-8D2A-9B8648612D86}"/>
              </a:ext>
            </a:extLst>
          </p:cNvPr>
          <p:cNvSpPr/>
          <p:nvPr userDrawn="1"/>
        </p:nvSpPr>
        <p:spPr>
          <a:xfrm>
            <a:off x="0" y="6116488"/>
            <a:ext cx="12192000" cy="20104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21" name="TextBox 20">
            <a:extLst>
              <a:ext uri="{FF2B5EF4-FFF2-40B4-BE49-F238E27FC236}">
                <a16:creationId xmlns:a16="http://schemas.microsoft.com/office/drawing/2014/main" id="{08A2D10B-C7A8-0B46-BF54-47172ABE0717}"/>
              </a:ext>
            </a:extLst>
          </p:cNvPr>
          <p:cNvSpPr txBox="1"/>
          <p:nvPr userDrawn="1"/>
        </p:nvSpPr>
        <p:spPr>
          <a:xfrm>
            <a:off x="748023" y="6101592"/>
            <a:ext cx="4381500" cy="230832"/>
          </a:xfrm>
          <a:prstGeom prst="rect">
            <a:avLst/>
          </a:prstGeom>
          <a:noFill/>
        </p:spPr>
        <p:txBody>
          <a:bodyPr wrap="square" rtlCol="0">
            <a:spAutoFit/>
          </a:bodyPr>
          <a:lstStyle/>
          <a:p>
            <a:r>
              <a:rPr lang="en-GB" sz="900" b="0" i="0" kern="1200" dirty="0">
                <a:solidFill>
                  <a:schemeClr val="bg2"/>
                </a:solidFill>
                <a:effectLst/>
                <a:latin typeface="Arial" panose="020B0604020202020204" pitchFamily="34" charset="0"/>
                <a:ea typeface="+mn-ea"/>
                <a:cs typeface="Arial" panose="020B0604020202020204" pitchFamily="34" charset="0"/>
              </a:rPr>
              <a:t>Electronics</a:t>
            </a:r>
            <a:endParaRPr lang="en-US" sz="900" b="0" i="0" dirty="0">
              <a:solidFill>
                <a:schemeClr val="bg2"/>
              </a:solidFill>
              <a:latin typeface="Arial" panose="020B0604020202020204" pitchFamily="34" charset="0"/>
              <a:cs typeface="Arial" panose="020B0604020202020204" pitchFamily="34" charset="0"/>
            </a:endParaRPr>
          </a:p>
        </p:txBody>
      </p:sp>
      <p:sp>
        <p:nvSpPr>
          <p:cNvPr id="22" name="Text Placeholder 13">
            <a:extLst>
              <a:ext uri="{FF2B5EF4-FFF2-40B4-BE49-F238E27FC236}">
                <a16:creationId xmlns:a16="http://schemas.microsoft.com/office/drawing/2014/main" id="{A1CC645E-98D8-074E-8B37-004969F9CB96}"/>
              </a:ext>
            </a:extLst>
          </p:cNvPr>
          <p:cNvSpPr>
            <a:spLocks noGrp="1"/>
          </p:cNvSpPr>
          <p:nvPr>
            <p:ph type="body" sz="quarter" idx="14" hasCustomPrompt="1"/>
          </p:nvPr>
        </p:nvSpPr>
        <p:spPr>
          <a:xfrm>
            <a:off x="6384512" y="1114007"/>
            <a:ext cx="4969768" cy="4888000"/>
          </a:xfrm>
        </p:spPr>
        <p:txBody>
          <a:bodyPr>
            <a:normAutofit/>
          </a:bodyPr>
          <a:lstStyle>
            <a:lvl1pPr marL="0" indent="0">
              <a:buFont typeface="+mj-lt"/>
              <a:buNone/>
              <a:defRPr sz="1400" b="0" i="0">
                <a:solidFill>
                  <a:schemeClr val="bg1"/>
                </a:solidFill>
                <a:latin typeface="Arial" panose="020B0604020202020204" pitchFamily="34" charset="0"/>
                <a:cs typeface="Arial" panose="020B0604020202020204" pitchFamily="34" charset="0"/>
              </a:defRPr>
            </a:lvl1pPr>
            <a:lvl2pPr marL="457189" indent="0">
              <a:buFont typeface="+mj-lt"/>
              <a:buNone/>
              <a:defRPr/>
            </a:lvl2pPr>
            <a:lvl3pPr marL="914377" indent="0">
              <a:buFont typeface="+mj-lt"/>
              <a:buNone/>
              <a:defRPr/>
            </a:lvl3pPr>
            <a:lvl4pPr marL="1371566" indent="0">
              <a:buFont typeface="+mj-lt"/>
              <a:buNone/>
              <a:defRPr/>
            </a:lvl4pPr>
            <a:lvl5pPr marL="1828754" indent="0">
              <a:buFont typeface="+mj-lt"/>
              <a:buNone/>
              <a:defRPr/>
            </a:lvl5pPr>
          </a:lstStyle>
          <a:p>
            <a:pPr lvl="0"/>
            <a:r>
              <a:rPr lang="en-US" dirty="0"/>
              <a:t>This will be the text paragraph that will contain any of the relevant content you wish to include.</a:t>
            </a:r>
          </a:p>
        </p:txBody>
      </p:sp>
      <p:pic>
        <p:nvPicPr>
          <p:cNvPr id="11" name="Picture 26">
            <a:extLst>
              <a:ext uri="{FF2B5EF4-FFF2-40B4-BE49-F238E27FC236}">
                <a16:creationId xmlns:a16="http://schemas.microsoft.com/office/drawing/2014/main" id="{8DA18CB0-4320-4B4C-AEA3-FE3B72CB128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231164" y="6317530"/>
            <a:ext cx="960835" cy="540470"/>
          </a:xfrm>
          <a:prstGeom prst="rect">
            <a:avLst/>
          </a:prstGeom>
        </p:spPr>
      </p:pic>
    </p:spTree>
    <p:extLst>
      <p:ext uri="{BB962C8B-B14F-4D97-AF65-F5344CB8AC3E}">
        <p14:creationId xmlns:p14="http://schemas.microsoft.com/office/powerpoint/2010/main" val="4202797021"/>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tyle 9 - Software Development">
    <p:bg>
      <p:bgRef idx="1001">
        <a:schemeClr val="bg2"/>
      </p:bgRef>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2FC202AA-5402-B44D-BCD6-BE968F85CE70}"/>
              </a:ext>
            </a:extLst>
          </p:cNvPr>
          <p:cNvSpPr/>
          <p:nvPr userDrawn="1"/>
        </p:nvSpPr>
        <p:spPr>
          <a:xfrm>
            <a:off x="0" y="6318421"/>
            <a:ext cx="12192000" cy="53957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p>
        </p:txBody>
      </p:sp>
      <p:pic>
        <p:nvPicPr>
          <p:cNvPr id="15" name="Picture 14">
            <a:extLst>
              <a:ext uri="{FF2B5EF4-FFF2-40B4-BE49-F238E27FC236}">
                <a16:creationId xmlns:a16="http://schemas.microsoft.com/office/drawing/2014/main" id="{62A48D0D-A02A-7D4A-9354-616D61337F1F}"/>
              </a:ext>
            </a:extLst>
          </p:cNvPr>
          <p:cNvPicPr>
            <a:picLocks noChangeAspect="1"/>
          </p:cNvPicPr>
          <p:nvPr userDrawn="1"/>
        </p:nvPicPr>
        <p:blipFill>
          <a:blip r:embed="rId2"/>
          <a:stretch>
            <a:fillRect/>
          </a:stretch>
        </p:blipFill>
        <p:spPr>
          <a:xfrm>
            <a:off x="838200" y="6412637"/>
            <a:ext cx="1715531" cy="357247"/>
          </a:xfrm>
          <a:prstGeom prst="rect">
            <a:avLst/>
          </a:prstGeom>
        </p:spPr>
      </p:pic>
      <p:sp>
        <p:nvSpPr>
          <p:cNvPr id="17" name="Slide Number Placeholder 4">
            <a:extLst>
              <a:ext uri="{FF2B5EF4-FFF2-40B4-BE49-F238E27FC236}">
                <a16:creationId xmlns:a16="http://schemas.microsoft.com/office/drawing/2014/main" id="{18657DC1-27DB-634F-95D6-71C3C495895B}"/>
              </a:ext>
            </a:extLst>
          </p:cNvPr>
          <p:cNvSpPr>
            <a:spLocks noGrp="1"/>
          </p:cNvSpPr>
          <p:nvPr>
            <p:ph type="sldNum" sz="quarter" idx="12"/>
          </p:nvPr>
        </p:nvSpPr>
        <p:spPr>
          <a:xfrm>
            <a:off x="9245600" y="6405648"/>
            <a:ext cx="2743200" cy="365125"/>
          </a:xfrm>
        </p:spPr>
        <p:txBody>
          <a:bodyPr/>
          <a:lstStyle>
            <a:lvl1pPr>
              <a:defRPr sz="1000" b="0" i="0">
                <a:solidFill>
                  <a:schemeClr val="bg2"/>
                </a:solidFill>
                <a:latin typeface="Arial" panose="020B0604020202020204" pitchFamily="34" charset="0"/>
                <a:cs typeface="Arial" panose="020B0604020202020204" pitchFamily="34" charset="0"/>
              </a:defRPr>
            </a:lvl1pPr>
          </a:lstStyle>
          <a:p>
            <a:fld id="{FE9C85F8-0BD3-7742-B238-5BE9A2749A8F}" type="slidenum">
              <a:rPr lang="en-US" smtClean="0"/>
              <a:pPr/>
              <a:t>‹#›</a:t>
            </a:fld>
            <a:endParaRPr lang="en-US" dirty="0"/>
          </a:p>
        </p:txBody>
      </p:sp>
      <p:sp>
        <p:nvSpPr>
          <p:cNvPr id="18" name="Title 1">
            <a:extLst>
              <a:ext uri="{FF2B5EF4-FFF2-40B4-BE49-F238E27FC236}">
                <a16:creationId xmlns:a16="http://schemas.microsoft.com/office/drawing/2014/main" id="{F99E7F7B-4D47-6F47-8127-B9497557962D}"/>
              </a:ext>
            </a:extLst>
          </p:cNvPr>
          <p:cNvSpPr>
            <a:spLocks noGrp="1"/>
          </p:cNvSpPr>
          <p:nvPr>
            <p:ph type="title" hasCustomPrompt="1"/>
          </p:nvPr>
        </p:nvSpPr>
        <p:spPr>
          <a:xfrm>
            <a:off x="6384512" y="381419"/>
            <a:ext cx="4969768" cy="632219"/>
          </a:xfrm>
        </p:spPr>
        <p:txBody>
          <a:bodyPr anchor="t" anchorCtr="0">
            <a:noAutofit/>
          </a:bodyPr>
          <a:lstStyle>
            <a:lvl1pPr>
              <a:defRPr sz="4400" b="1" i="0">
                <a:latin typeface="Arial" panose="020B0604020202020204" pitchFamily="34" charset="0"/>
                <a:cs typeface="Arial" panose="020B0604020202020204" pitchFamily="34" charset="0"/>
              </a:defRPr>
            </a:lvl1pPr>
          </a:lstStyle>
          <a:p>
            <a:r>
              <a:rPr lang="en-US" dirty="0"/>
              <a:t>Page Title</a:t>
            </a:r>
          </a:p>
        </p:txBody>
      </p:sp>
      <p:sp>
        <p:nvSpPr>
          <p:cNvPr id="20" name="Rectangle 19">
            <a:extLst>
              <a:ext uri="{FF2B5EF4-FFF2-40B4-BE49-F238E27FC236}">
                <a16:creationId xmlns:a16="http://schemas.microsoft.com/office/drawing/2014/main" id="{DEC0F1B3-665E-FC48-B903-C95D523F50D9}"/>
              </a:ext>
            </a:extLst>
          </p:cNvPr>
          <p:cNvSpPr/>
          <p:nvPr userDrawn="1"/>
        </p:nvSpPr>
        <p:spPr>
          <a:xfrm>
            <a:off x="0" y="6116488"/>
            <a:ext cx="12192000" cy="201043"/>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21" name="TextBox 20">
            <a:extLst>
              <a:ext uri="{FF2B5EF4-FFF2-40B4-BE49-F238E27FC236}">
                <a16:creationId xmlns:a16="http://schemas.microsoft.com/office/drawing/2014/main" id="{7E246D42-F23F-B54D-AF13-F5654346F680}"/>
              </a:ext>
            </a:extLst>
          </p:cNvPr>
          <p:cNvSpPr txBox="1"/>
          <p:nvPr userDrawn="1"/>
        </p:nvSpPr>
        <p:spPr>
          <a:xfrm>
            <a:off x="748023" y="6101592"/>
            <a:ext cx="4381500" cy="230832"/>
          </a:xfrm>
          <a:prstGeom prst="rect">
            <a:avLst/>
          </a:prstGeom>
          <a:noFill/>
        </p:spPr>
        <p:txBody>
          <a:bodyPr wrap="square" rtlCol="0">
            <a:spAutoFit/>
          </a:bodyPr>
          <a:lstStyle/>
          <a:p>
            <a:r>
              <a:rPr lang="en-GB" sz="900" b="0" i="0" kern="1200" dirty="0">
                <a:solidFill>
                  <a:schemeClr val="bg2"/>
                </a:solidFill>
                <a:effectLst/>
                <a:latin typeface="Arial" panose="020B0604020202020204" pitchFamily="34" charset="0"/>
                <a:ea typeface="+mn-ea"/>
                <a:cs typeface="Arial" panose="020B0604020202020204" pitchFamily="34" charset="0"/>
              </a:rPr>
              <a:t>Software Development</a:t>
            </a:r>
            <a:endParaRPr lang="en-US" sz="900" b="0" i="0" dirty="0">
              <a:solidFill>
                <a:schemeClr val="bg2"/>
              </a:solidFill>
              <a:latin typeface="Arial" panose="020B0604020202020204" pitchFamily="34" charset="0"/>
              <a:cs typeface="Arial" panose="020B0604020202020204" pitchFamily="34" charset="0"/>
            </a:endParaRPr>
          </a:p>
        </p:txBody>
      </p:sp>
      <p:sp>
        <p:nvSpPr>
          <p:cNvPr id="23" name="Text Placeholder 13">
            <a:extLst>
              <a:ext uri="{FF2B5EF4-FFF2-40B4-BE49-F238E27FC236}">
                <a16:creationId xmlns:a16="http://schemas.microsoft.com/office/drawing/2014/main" id="{16689B02-2355-134D-8A92-3105D45535C7}"/>
              </a:ext>
            </a:extLst>
          </p:cNvPr>
          <p:cNvSpPr>
            <a:spLocks noGrp="1"/>
          </p:cNvSpPr>
          <p:nvPr>
            <p:ph type="body" sz="quarter" idx="14" hasCustomPrompt="1"/>
          </p:nvPr>
        </p:nvSpPr>
        <p:spPr>
          <a:xfrm>
            <a:off x="6384512" y="1114007"/>
            <a:ext cx="4969768" cy="4888000"/>
          </a:xfrm>
        </p:spPr>
        <p:txBody>
          <a:bodyPr>
            <a:normAutofit/>
          </a:bodyPr>
          <a:lstStyle>
            <a:lvl1pPr marL="0" indent="0">
              <a:buFont typeface="+mj-lt"/>
              <a:buNone/>
              <a:defRPr sz="1400" b="0" i="0">
                <a:solidFill>
                  <a:schemeClr val="bg1"/>
                </a:solidFill>
                <a:latin typeface="Arial" panose="020B0604020202020204" pitchFamily="34" charset="0"/>
                <a:cs typeface="Arial" panose="020B0604020202020204" pitchFamily="34" charset="0"/>
              </a:defRPr>
            </a:lvl1pPr>
            <a:lvl2pPr marL="457189" indent="0">
              <a:buFont typeface="+mj-lt"/>
              <a:buNone/>
              <a:defRPr/>
            </a:lvl2pPr>
            <a:lvl3pPr marL="914377" indent="0">
              <a:buFont typeface="+mj-lt"/>
              <a:buNone/>
              <a:defRPr/>
            </a:lvl3pPr>
            <a:lvl4pPr marL="1371566" indent="0">
              <a:buFont typeface="+mj-lt"/>
              <a:buNone/>
              <a:defRPr/>
            </a:lvl4pPr>
            <a:lvl5pPr marL="1828754" indent="0">
              <a:buFont typeface="+mj-lt"/>
              <a:buNone/>
              <a:defRPr/>
            </a:lvl5pPr>
          </a:lstStyle>
          <a:p>
            <a:pPr lvl="0"/>
            <a:r>
              <a:rPr lang="en-US" dirty="0"/>
              <a:t>This will be the text paragraph that will contain any of the relevant content you wish to include.</a:t>
            </a:r>
          </a:p>
        </p:txBody>
      </p:sp>
      <p:pic>
        <p:nvPicPr>
          <p:cNvPr id="10" name="Picture 26">
            <a:extLst>
              <a:ext uri="{FF2B5EF4-FFF2-40B4-BE49-F238E27FC236}">
                <a16:creationId xmlns:a16="http://schemas.microsoft.com/office/drawing/2014/main" id="{BD071683-4D7E-1E44-9404-8707D53F5368}"/>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231166" y="6317530"/>
            <a:ext cx="960833" cy="540469"/>
          </a:xfrm>
          <a:prstGeom prst="rect">
            <a:avLst/>
          </a:prstGeom>
        </p:spPr>
      </p:pic>
    </p:spTree>
    <p:extLst>
      <p:ext uri="{BB962C8B-B14F-4D97-AF65-F5344CB8AC3E}">
        <p14:creationId xmlns:p14="http://schemas.microsoft.com/office/powerpoint/2010/main" val="1606579732"/>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tyle 9 - Artificial Intelligence">
    <p:bg>
      <p:bgRef idx="1001">
        <a:schemeClr val="bg2"/>
      </p:bgRef>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55CDC5D9-3A7B-FC41-9A9B-A63EE62A1821}"/>
              </a:ext>
            </a:extLst>
          </p:cNvPr>
          <p:cNvSpPr/>
          <p:nvPr userDrawn="1"/>
        </p:nvSpPr>
        <p:spPr>
          <a:xfrm>
            <a:off x="0" y="6318421"/>
            <a:ext cx="12192000" cy="53957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pic>
        <p:nvPicPr>
          <p:cNvPr id="15" name="Picture 14">
            <a:extLst>
              <a:ext uri="{FF2B5EF4-FFF2-40B4-BE49-F238E27FC236}">
                <a16:creationId xmlns:a16="http://schemas.microsoft.com/office/drawing/2014/main" id="{C20698E9-C08D-E348-9243-AB6C43D750DB}"/>
              </a:ext>
            </a:extLst>
          </p:cNvPr>
          <p:cNvPicPr>
            <a:picLocks noChangeAspect="1"/>
          </p:cNvPicPr>
          <p:nvPr userDrawn="1"/>
        </p:nvPicPr>
        <p:blipFill>
          <a:blip r:embed="rId2"/>
          <a:stretch>
            <a:fillRect/>
          </a:stretch>
        </p:blipFill>
        <p:spPr>
          <a:xfrm>
            <a:off x="838200" y="6412637"/>
            <a:ext cx="1715531" cy="357247"/>
          </a:xfrm>
          <a:prstGeom prst="rect">
            <a:avLst/>
          </a:prstGeom>
        </p:spPr>
      </p:pic>
      <p:sp>
        <p:nvSpPr>
          <p:cNvPr id="17" name="Slide Number Placeholder 4">
            <a:extLst>
              <a:ext uri="{FF2B5EF4-FFF2-40B4-BE49-F238E27FC236}">
                <a16:creationId xmlns:a16="http://schemas.microsoft.com/office/drawing/2014/main" id="{0863FFB7-72E7-4841-8DE4-CCC5E6E737E3}"/>
              </a:ext>
            </a:extLst>
          </p:cNvPr>
          <p:cNvSpPr>
            <a:spLocks noGrp="1"/>
          </p:cNvSpPr>
          <p:nvPr>
            <p:ph type="sldNum" sz="quarter" idx="12"/>
          </p:nvPr>
        </p:nvSpPr>
        <p:spPr>
          <a:xfrm>
            <a:off x="9245600" y="6405648"/>
            <a:ext cx="2743200" cy="365125"/>
          </a:xfrm>
        </p:spPr>
        <p:txBody>
          <a:bodyPr/>
          <a:lstStyle>
            <a:lvl1pPr>
              <a:defRPr sz="1000" b="0" i="0">
                <a:solidFill>
                  <a:schemeClr val="bg2"/>
                </a:solidFill>
                <a:latin typeface="Arial" panose="020B0604020202020204" pitchFamily="34" charset="0"/>
                <a:cs typeface="Arial" panose="020B0604020202020204" pitchFamily="34" charset="0"/>
              </a:defRPr>
            </a:lvl1pPr>
          </a:lstStyle>
          <a:p>
            <a:fld id="{FE9C85F8-0BD3-7742-B238-5BE9A2749A8F}" type="slidenum">
              <a:rPr lang="en-US" smtClean="0"/>
              <a:pPr/>
              <a:t>‹#›</a:t>
            </a:fld>
            <a:endParaRPr lang="en-US" dirty="0"/>
          </a:p>
        </p:txBody>
      </p:sp>
      <p:sp>
        <p:nvSpPr>
          <p:cNvPr id="18" name="Title 1">
            <a:extLst>
              <a:ext uri="{FF2B5EF4-FFF2-40B4-BE49-F238E27FC236}">
                <a16:creationId xmlns:a16="http://schemas.microsoft.com/office/drawing/2014/main" id="{C7C1F51B-CDB0-034A-B224-9CEDC01BCFB2}"/>
              </a:ext>
            </a:extLst>
          </p:cNvPr>
          <p:cNvSpPr>
            <a:spLocks noGrp="1"/>
          </p:cNvSpPr>
          <p:nvPr>
            <p:ph type="title" hasCustomPrompt="1"/>
          </p:nvPr>
        </p:nvSpPr>
        <p:spPr>
          <a:xfrm>
            <a:off x="6384512" y="381419"/>
            <a:ext cx="4969768" cy="632219"/>
          </a:xfrm>
        </p:spPr>
        <p:txBody>
          <a:bodyPr anchor="t" anchorCtr="0">
            <a:noAutofit/>
          </a:bodyPr>
          <a:lstStyle>
            <a:lvl1pPr>
              <a:defRPr sz="4400" b="1" i="0">
                <a:latin typeface="Arial" panose="020B0604020202020204" pitchFamily="34" charset="0"/>
                <a:cs typeface="Arial" panose="020B0604020202020204" pitchFamily="34" charset="0"/>
              </a:defRPr>
            </a:lvl1pPr>
          </a:lstStyle>
          <a:p>
            <a:r>
              <a:rPr lang="en-US" dirty="0"/>
              <a:t>Page Title</a:t>
            </a:r>
          </a:p>
        </p:txBody>
      </p:sp>
      <p:sp>
        <p:nvSpPr>
          <p:cNvPr id="20" name="Rectangle 19">
            <a:extLst>
              <a:ext uri="{FF2B5EF4-FFF2-40B4-BE49-F238E27FC236}">
                <a16:creationId xmlns:a16="http://schemas.microsoft.com/office/drawing/2014/main" id="{1022EA8F-62DD-EE40-8F32-D10D54BD94AF}"/>
              </a:ext>
            </a:extLst>
          </p:cNvPr>
          <p:cNvSpPr/>
          <p:nvPr userDrawn="1"/>
        </p:nvSpPr>
        <p:spPr>
          <a:xfrm>
            <a:off x="0" y="6116488"/>
            <a:ext cx="12192000" cy="20104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21" name="TextBox 20">
            <a:extLst>
              <a:ext uri="{FF2B5EF4-FFF2-40B4-BE49-F238E27FC236}">
                <a16:creationId xmlns:a16="http://schemas.microsoft.com/office/drawing/2014/main" id="{5FE22A58-1C8F-8346-844A-AA6305FC8B7F}"/>
              </a:ext>
            </a:extLst>
          </p:cNvPr>
          <p:cNvSpPr txBox="1"/>
          <p:nvPr userDrawn="1"/>
        </p:nvSpPr>
        <p:spPr>
          <a:xfrm>
            <a:off x="748023" y="6101592"/>
            <a:ext cx="4381500" cy="230832"/>
          </a:xfrm>
          <a:prstGeom prst="rect">
            <a:avLst/>
          </a:prstGeom>
          <a:noFill/>
        </p:spPr>
        <p:txBody>
          <a:bodyPr wrap="square" rtlCol="0">
            <a:spAutoFit/>
          </a:bodyPr>
          <a:lstStyle/>
          <a:p>
            <a:r>
              <a:rPr lang="en-GB" sz="900" b="0" i="0" kern="1200" dirty="0">
                <a:solidFill>
                  <a:schemeClr val="bg2"/>
                </a:solidFill>
                <a:effectLst/>
                <a:latin typeface="Arial" panose="020B0604020202020204" pitchFamily="34" charset="0"/>
                <a:ea typeface="+mn-ea"/>
                <a:cs typeface="Arial" panose="020B0604020202020204" pitchFamily="34" charset="0"/>
              </a:rPr>
              <a:t>Artificial Intelligence</a:t>
            </a:r>
            <a:endParaRPr lang="en-US" sz="900" b="0" i="0" dirty="0">
              <a:solidFill>
                <a:schemeClr val="bg2"/>
              </a:solidFill>
              <a:latin typeface="Arial" panose="020B0604020202020204" pitchFamily="34" charset="0"/>
              <a:cs typeface="Arial" panose="020B0604020202020204" pitchFamily="34" charset="0"/>
            </a:endParaRPr>
          </a:p>
        </p:txBody>
      </p:sp>
      <p:sp>
        <p:nvSpPr>
          <p:cNvPr id="30" name="Text Placeholder 13">
            <a:extLst>
              <a:ext uri="{FF2B5EF4-FFF2-40B4-BE49-F238E27FC236}">
                <a16:creationId xmlns:a16="http://schemas.microsoft.com/office/drawing/2014/main" id="{4CC983FB-7B95-FD48-BE46-85A791BC7137}"/>
              </a:ext>
            </a:extLst>
          </p:cNvPr>
          <p:cNvSpPr>
            <a:spLocks noGrp="1"/>
          </p:cNvSpPr>
          <p:nvPr>
            <p:ph type="body" sz="quarter" idx="14" hasCustomPrompt="1"/>
          </p:nvPr>
        </p:nvSpPr>
        <p:spPr>
          <a:xfrm>
            <a:off x="6384512" y="1114007"/>
            <a:ext cx="4969768" cy="4888000"/>
          </a:xfrm>
        </p:spPr>
        <p:txBody>
          <a:bodyPr>
            <a:normAutofit/>
          </a:bodyPr>
          <a:lstStyle>
            <a:lvl1pPr marL="0" indent="0">
              <a:buFont typeface="+mj-lt"/>
              <a:buNone/>
              <a:defRPr sz="1400" b="0" i="0">
                <a:solidFill>
                  <a:schemeClr val="bg1"/>
                </a:solidFill>
                <a:latin typeface="Arial" panose="020B0604020202020204" pitchFamily="34" charset="0"/>
                <a:cs typeface="Arial" panose="020B0604020202020204" pitchFamily="34" charset="0"/>
              </a:defRPr>
            </a:lvl1pPr>
            <a:lvl2pPr marL="457189" indent="0">
              <a:buFont typeface="+mj-lt"/>
              <a:buNone/>
              <a:defRPr/>
            </a:lvl2pPr>
            <a:lvl3pPr marL="914377" indent="0">
              <a:buFont typeface="+mj-lt"/>
              <a:buNone/>
              <a:defRPr/>
            </a:lvl3pPr>
            <a:lvl4pPr marL="1371566" indent="0">
              <a:buFont typeface="+mj-lt"/>
              <a:buNone/>
              <a:defRPr/>
            </a:lvl4pPr>
            <a:lvl5pPr marL="1828754" indent="0">
              <a:buFont typeface="+mj-lt"/>
              <a:buNone/>
              <a:defRPr/>
            </a:lvl5pPr>
          </a:lstStyle>
          <a:p>
            <a:pPr lvl="0"/>
            <a:r>
              <a:rPr lang="en-US" dirty="0"/>
              <a:t>This will be the text paragraph that will contain any of the relevant content you wish to include.</a:t>
            </a:r>
          </a:p>
        </p:txBody>
      </p:sp>
      <p:pic>
        <p:nvPicPr>
          <p:cNvPr id="10" name="Picture 27">
            <a:extLst>
              <a:ext uri="{FF2B5EF4-FFF2-40B4-BE49-F238E27FC236}">
                <a16:creationId xmlns:a16="http://schemas.microsoft.com/office/drawing/2014/main" id="{4E09E28A-6CBA-B648-A9CB-96656A6C4A89}"/>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231166" y="6317530"/>
            <a:ext cx="960833" cy="540469"/>
          </a:xfrm>
          <a:prstGeom prst="rect">
            <a:avLst/>
          </a:prstGeom>
        </p:spPr>
      </p:pic>
    </p:spTree>
    <p:extLst>
      <p:ext uri="{BB962C8B-B14F-4D97-AF65-F5344CB8AC3E}">
        <p14:creationId xmlns:p14="http://schemas.microsoft.com/office/powerpoint/2010/main" val="1467066109"/>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age Style - Contents ">
    <p:bg>
      <p:bgPr>
        <a:solidFill>
          <a:schemeClr val="bg2"/>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8620CE5F-17DD-B74D-9272-0308033DFFD8}"/>
              </a:ext>
            </a:extLst>
          </p:cNvPr>
          <p:cNvSpPr>
            <a:spLocks noGrp="1"/>
          </p:cNvSpPr>
          <p:nvPr>
            <p:ph type="title" hasCustomPrompt="1"/>
          </p:nvPr>
        </p:nvSpPr>
        <p:spPr>
          <a:xfrm>
            <a:off x="838200" y="381418"/>
            <a:ext cx="10515600" cy="595431"/>
          </a:xfrm>
        </p:spPr>
        <p:txBody>
          <a:bodyPr anchor="t" anchorCtr="0">
            <a:noAutofit/>
          </a:bodyPr>
          <a:lstStyle>
            <a:lvl1pPr>
              <a:defRPr sz="4400" b="1" i="0">
                <a:latin typeface="Arial" panose="020B0604020202020204" pitchFamily="34" charset="0"/>
                <a:cs typeface="Arial" panose="020B0604020202020204" pitchFamily="34" charset="0"/>
              </a:defRPr>
            </a:lvl1pPr>
          </a:lstStyle>
          <a:p>
            <a:r>
              <a:rPr lang="en-US" dirty="0"/>
              <a:t>Contents</a:t>
            </a:r>
          </a:p>
        </p:txBody>
      </p:sp>
      <p:sp>
        <p:nvSpPr>
          <p:cNvPr id="10" name="Rectangle 9">
            <a:extLst>
              <a:ext uri="{FF2B5EF4-FFF2-40B4-BE49-F238E27FC236}">
                <a16:creationId xmlns:a16="http://schemas.microsoft.com/office/drawing/2014/main" id="{DFBC6280-0328-254F-81B8-61BC660EC8CD}"/>
              </a:ext>
            </a:extLst>
          </p:cNvPr>
          <p:cNvSpPr/>
          <p:nvPr userDrawn="1"/>
        </p:nvSpPr>
        <p:spPr>
          <a:xfrm>
            <a:off x="0" y="6318421"/>
            <a:ext cx="12192000" cy="53957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14" name="Text Placeholder 13">
            <a:extLst>
              <a:ext uri="{FF2B5EF4-FFF2-40B4-BE49-F238E27FC236}">
                <a16:creationId xmlns:a16="http://schemas.microsoft.com/office/drawing/2014/main" id="{2DC4F0E0-69EF-AC48-B54C-7ABE40BDE8D9}"/>
              </a:ext>
            </a:extLst>
          </p:cNvPr>
          <p:cNvSpPr>
            <a:spLocks noGrp="1"/>
          </p:cNvSpPr>
          <p:nvPr>
            <p:ph type="body" sz="quarter" idx="10" hasCustomPrompt="1"/>
          </p:nvPr>
        </p:nvSpPr>
        <p:spPr>
          <a:xfrm>
            <a:off x="838200" y="1071061"/>
            <a:ext cx="10515600" cy="4975320"/>
          </a:xfrm>
        </p:spPr>
        <p:txBody>
          <a:bodyPr/>
          <a:lstStyle>
            <a:lvl1pPr marL="0" marR="0" indent="0" algn="l" defTabSz="914377" rtl="0" eaLnBrk="1" fontAlgn="auto" latinLnBrk="0" hangingPunct="1">
              <a:lnSpc>
                <a:spcPct val="90000"/>
              </a:lnSpc>
              <a:spcBef>
                <a:spcPts val="1000"/>
              </a:spcBef>
              <a:spcAft>
                <a:spcPts val="0"/>
              </a:spcAft>
              <a:buClrTx/>
              <a:buSzTx/>
              <a:buFont typeface="+mj-lt"/>
              <a:buNone/>
              <a:tabLst/>
              <a:defRPr sz="1600" b="0" i="0">
                <a:solidFill>
                  <a:schemeClr val="bg1"/>
                </a:solidFill>
                <a:latin typeface="Arial" panose="020B0604020202020204" pitchFamily="34" charset="0"/>
                <a:cs typeface="Arial" panose="020B0604020202020204" pitchFamily="34" charset="0"/>
              </a:defRPr>
            </a:lvl1pPr>
            <a:lvl2pPr marL="457189" indent="0">
              <a:buFont typeface="+mj-lt"/>
              <a:buNone/>
              <a:defRPr/>
            </a:lvl2pPr>
            <a:lvl3pPr marL="914377" indent="0">
              <a:buFont typeface="+mj-lt"/>
              <a:buNone/>
              <a:defRPr/>
            </a:lvl3pPr>
            <a:lvl4pPr marL="1371566" indent="0">
              <a:buFont typeface="+mj-lt"/>
              <a:buNone/>
              <a:defRPr/>
            </a:lvl4pPr>
            <a:lvl5pPr marL="1828754" indent="0">
              <a:buFont typeface="+mj-lt"/>
              <a:buNone/>
              <a:defRPr/>
            </a:lvl5pPr>
          </a:lstStyle>
          <a:p>
            <a:pPr marL="514338" marR="0" lvl="0" indent="-514338" algn="l" defTabSz="914377" rtl="0" eaLnBrk="1" fontAlgn="auto" latinLnBrk="0" hangingPunct="1">
              <a:lnSpc>
                <a:spcPct val="90000"/>
              </a:lnSpc>
              <a:spcBef>
                <a:spcPts val="1000"/>
              </a:spcBef>
              <a:spcAft>
                <a:spcPts val="0"/>
              </a:spcAft>
              <a:buClrTx/>
              <a:buSzTx/>
              <a:buFont typeface="+mj-lt"/>
              <a:buAutoNum type="arabicPeriod"/>
              <a:tabLst/>
              <a:defRPr/>
            </a:pPr>
            <a:r>
              <a:rPr lang="en-US" dirty="0"/>
              <a:t>Page Name Here</a:t>
            </a:r>
          </a:p>
          <a:p>
            <a:pPr marL="514338" marR="0" lvl="0" indent="-514338" algn="l" defTabSz="914377" rtl="0" eaLnBrk="1" fontAlgn="auto" latinLnBrk="0" hangingPunct="1">
              <a:lnSpc>
                <a:spcPct val="90000"/>
              </a:lnSpc>
              <a:spcBef>
                <a:spcPts val="1000"/>
              </a:spcBef>
              <a:spcAft>
                <a:spcPts val="0"/>
              </a:spcAft>
              <a:buClrTx/>
              <a:buSzTx/>
              <a:buFont typeface="+mj-lt"/>
              <a:buAutoNum type="arabicPeriod"/>
              <a:tabLst/>
              <a:defRPr/>
            </a:pPr>
            <a:r>
              <a:rPr lang="en-US" dirty="0"/>
              <a:t>Page Name Here</a:t>
            </a:r>
          </a:p>
          <a:p>
            <a:pPr marL="514338" marR="0" lvl="0" indent="-514338" algn="l" defTabSz="914377" rtl="0" eaLnBrk="1" fontAlgn="auto" latinLnBrk="0" hangingPunct="1">
              <a:lnSpc>
                <a:spcPct val="90000"/>
              </a:lnSpc>
              <a:spcBef>
                <a:spcPts val="1000"/>
              </a:spcBef>
              <a:spcAft>
                <a:spcPts val="0"/>
              </a:spcAft>
              <a:buClrTx/>
              <a:buSzTx/>
              <a:buFont typeface="+mj-lt"/>
              <a:buAutoNum type="arabicPeriod"/>
              <a:tabLst/>
              <a:defRPr/>
            </a:pPr>
            <a:r>
              <a:rPr lang="en-US" dirty="0"/>
              <a:t>Page Name Here</a:t>
            </a:r>
          </a:p>
          <a:p>
            <a:pPr marL="514338" marR="0" lvl="0" indent="-514338" algn="l" defTabSz="914377" rtl="0" eaLnBrk="1" fontAlgn="auto" latinLnBrk="0" hangingPunct="1">
              <a:lnSpc>
                <a:spcPct val="90000"/>
              </a:lnSpc>
              <a:spcBef>
                <a:spcPts val="1000"/>
              </a:spcBef>
              <a:spcAft>
                <a:spcPts val="0"/>
              </a:spcAft>
              <a:buClrTx/>
              <a:buSzTx/>
              <a:buFont typeface="+mj-lt"/>
              <a:buAutoNum type="arabicPeriod"/>
              <a:tabLst/>
              <a:defRPr/>
            </a:pPr>
            <a:r>
              <a:rPr lang="en-US" dirty="0"/>
              <a:t>Page Name Here</a:t>
            </a:r>
          </a:p>
          <a:p>
            <a:pPr marL="514338" marR="0" lvl="0" indent="-514338" algn="l" defTabSz="914377" rtl="0" eaLnBrk="1" fontAlgn="auto" latinLnBrk="0" hangingPunct="1">
              <a:lnSpc>
                <a:spcPct val="90000"/>
              </a:lnSpc>
              <a:spcBef>
                <a:spcPts val="1000"/>
              </a:spcBef>
              <a:spcAft>
                <a:spcPts val="0"/>
              </a:spcAft>
              <a:buClrTx/>
              <a:buSzTx/>
              <a:buFont typeface="+mj-lt"/>
              <a:buAutoNum type="arabicPeriod"/>
              <a:tabLst/>
              <a:defRPr/>
            </a:pPr>
            <a:r>
              <a:rPr lang="en-US" dirty="0"/>
              <a:t>Page Name Here</a:t>
            </a:r>
          </a:p>
          <a:p>
            <a:pPr lvl="0"/>
            <a:endParaRPr lang="en-US" dirty="0"/>
          </a:p>
          <a:p>
            <a:pPr lvl="0"/>
            <a:r>
              <a:rPr lang="en-US" dirty="0"/>
              <a:t>    </a:t>
            </a:r>
          </a:p>
        </p:txBody>
      </p:sp>
      <p:pic>
        <p:nvPicPr>
          <p:cNvPr id="8" name="Picture 7">
            <a:extLst>
              <a:ext uri="{FF2B5EF4-FFF2-40B4-BE49-F238E27FC236}">
                <a16:creationId xmlns:a16="http://schemas.microsoft.com/office/drawing/2014/main" id="{D44F8591-029A-8641-87F9-6F5514435AD8}"/>
              </a:ext>
            </a:extLst>
          </p:cNvPr>
          <p:cNvPicPr>
            <a:picLocks noChangeAspect="1"/>
          </p:cNvPicPr>
          <p:nvPr userDrawn="1"/>
        </p:nvPicPr>
        <p:blipFill>
          <a:blip r:embed="rId2"/>
          <a:stretch>
            <a:fillRect/>
          </a:stretch>
        </p:blipFill>
        <p:spPr>
          <a:xfrm>
            <a:off x="838200" y="6412637"/>
            <a:ext cx="1715531" cy="357247"/>
          </a:xfrm>
          <a:prstGeom prst="rect">
            <a:avLst/>
          </a:prstGeom>
        </p:spPr>
      </p:pic>
    </p:spTree>
    <p:extLst>
      <p:ext uri="{BB962C8B-B14F-4D97-AF65-F5344CB8AC3E}">
        <p14:creationId xmlns:p14="http://schemas.microsoft.com/office/powerpoint/2010/main" val="18212265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age Style - Quote">
    <p:bg>
      <p:bgPr>
        <a:solidFill>
          <a:schemeClr val="accent3"/>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B21C0823-7DA8-F24C-95B7-EE3FEA14E60F}"/>
              </a:ext>
            </a:extLst>
          </p:cNvPr>
          <p:cNvSpPr>
            <a:spLocks noGrp="1"/>
          </p:cNvSpPr>
          <p:nvPr>
            <p:ph type="title" hasCustomPrompt="1"/>
          </p:nvPr>
        </p:nvSpPr>
        <p:spPr>
          <a:xfrm>
            <a:off x="3611116" y="2427190"/>
            <a:ext cx="4969768" cy="2003621"/>
          </a:xfrm>
        </p:spPr>
        <p:txBody>
          <a:bodyPr anchor="ctr" anchorCtr="0">
            <a:noAutofit/>
          </a:bodyPr>
          <a:lstStyle>
            <a:lvl1pPr algn="ctr">
              <a:defRPr sz="3600" b="0" i="0">
                <a:solidFill>
                  <a:schemeClr val="bg2"/>
                </a:solidFill>
                <a:latin typeface="Arial" panose="020B0604020202020204" pitchFamily="34" charset="0"/>
                <a:cs typeface="Arial" panose="020B0604020202020204" pitchFamily="34" charset="0"/>
              </a:defRPr>
            </a:lvl1pPr>
          </a:lstStyle>
          <a:p>
            <a:r>
              <a:rPr lang="en-US" dirty="0"/>
              <a:t>This page is to be </a:t>
            </a:r>
            <a:br>
              <a:rPr lang="en-US" dirty="0"/>
            </a:br>
            <a:r>
              <a:rPr lang="en-US" dirty="0"/>
              <a:t>used for any quote or foreword to be used. </a:t>
            </a:r>
          </a:p>
        </p:txBody>
      </p:sp>
    </p:spTree>
    <p:extLst>
      <p:ext uri="{BB962C8B-B14F-4D97-AF65-F5344CB8AC3E}">
        <p14:creationId xmlns:p14="http://schemas.microsoft.com/office/powerpoint/2010/main" val="1489156111"/>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age Style - Section Title">
    <p:bg>
      <p:bgPr>
        <a:solidFill>
          <a:schemeClr val="accent3"/>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B21C0823-7DA8-F24C-95B7-EE3FEA14E60F}"/>
              </a:ext>
            </a:extLst>
          </p:cNvPr>
          <p:cNvSpPr>
            <a:spLocks noGrp="1"/>
          </p:cNvSpPr>
          <p:nvPr>
            <p:ph type="title" hasCustomPrompt="1"/>
          </p:nvPr>
        </p:nvSpPr>
        <p:spPr>
          <a:xfrm>
            <a:off x="3611116" y="3076379"/>
            <a:ext cx="4969768" cy="705243"/>
          </a:xfrm>
        </p:spPr>
        <p:txBody>
          <a:bodyPr anchor="ctr" anchorCtr="0">
            <a:noAutofit/>
          </a:bodyPr>
          <a:lstStyle>
            <a:lvl1pPr algn="ctr">
              <a:defRPr sz="5400" b="1" i="0">
                <a:solidFill>
                  <a:schemeClr val="bg2"/>
                </a:solidFill>
                <a:latin typeface="Arial" panose="020B0604020202020204" pitchFamily="34" charset="0"/>
                <a:cs typeface="Arial" panose="020B0604020202020204" pitchFamily="34" charset="0"/>
              </a:defRPr>
            </a:lvl1pPr>
          </a:lstStyle>
          <a:p>
            <a:r>
              <a:rPr lang="en-US" dirty="0"/>
              <a:t>Section Title </a:t>
            </a:r>
          </a:p>
        </p:txBody>
      </p:sp>
    </p:spTree>
    <p:extLst>
      <p:ext uri="{BB962C8B-B14F-4D97-AF65-F5344CB8AC3E}">
        <p14:creationId xmlns:p14="http://schemas.microsoft.com/office/powerpoint/2010/main" val="1334409588"/>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tyle 1 - Text Left / Image Right">
    <p:bg>
      <p:bgRef idx="1001">
        <a:schemeClr val="bg2"/>
      </p:bgRef>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0F071351-0652-1143-AB21-185247F204DE}"/>
              </a:ext>
            </a:extLst>
          </p:cNvPr>
          <p:cNvSpPr/>
          <p:nvPr userDrawn="1"/>
        </p:nvSpPr>
        <p:spPr>
          <a:xfrm>
            <a:off x="0" y="6318421"/>
            <a:ext cx="12192000" cy="53957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pic>
        <p:nvPicPr>
          <p:cNvPr id="14" name="Picture 13">
            <a:extLst>
              <a:ext uri="{FF2B5EF4-FFF2-40B4-BE49-F238E27FC236}">
                <a16:creationId xmlns:a16="http://schemas.microsoft.com/office/drawing/2014/main" id="{F5B4E7D6-A528-DF41-ABB8-4B2C584FBF82}"/>
              </a:ext>
            </a:extLst>
          </p:cNvPr>
          <p:cNvPicPr>
            <a:picLocks noChangeAspect="1"/>
          </p:cNvPicPr>
          <p:nvPr userDrawn="1"/>
        </p:nvPicPr>
        <p:blipFill>
          <a:blip r:embed="rId2"/>
          <a:stretch>
            <a:fillRect/>
          </a:stretch>
        </p:blipFill>
        <p:spPr>
          <a:xfrm>
            <a:off x="838200" y="6412637"/>
            <a:ext cx="1715531" cy="357247"/>
          </a:xfrm>
          <a:prstGeom prst="rect">
            <a:avLst/>
          </a:prstGeom>
        </p:spPr>
      </p:pic>
      <p:sp>
        <p:nvSpPr>
          <p:cNvPr id="15" name="Title 1">
            <a:extLst>
              <a:ext uri="{FF2B5EF4-FFF2-40B4-BE49-F238E27FC236}">
                <a16:creationId xmlns:a16="http://schemas.microsoft.com/office/drawing/2014/main" id="{7FE3E8F6-20BF-5D45-B11E-96876ED32AE4}"/>
              </a:ext>
            </a:extLst>
          </p:cNvPr>
          <p:cNvSpPr>
            <a:spLocks noGrp="1"/>
          </p:cNvSpPr>
          <p:nvPr>
            <p:ph type="title" hasCustomPrompt="1"/>
          </p:nvPr>
        </p:nvSpPr>
        <p:spPr>
          <a:xfrm>
            <a:off x="838200" y="381419"/>
            <a:ext cx="4969768" cy="632219"/>
          </a:xfrm>
        </p:spPr>
        <p:txBody>
          <a:bodyPr anchor="t" anchorCtr="0">
            <a:noAutofit/>
          </a:bodyPr>
          <a:lstStyle>
            <a:lvl1pPr>
              <a:defRPr sz="4400" b="1" i="0">
                <a:latin typeface="Arial" panose="020B0604020202020204" pitchFamily="34" charset="0"/>
                <a:cs typeface="Arial" panose="020B0604020202020204" pitchFamily="34" charset="0"/>
              </a:defRPr>
            </a:lvl1pPr>
          </a:lstStyle>
          <a:p>
            <a:r>
              <a:rPr lang="en-US" dirty="0"/>
              <a:t>Page Title</a:t>
            </a:r>
          </a:p>
        </p:txBody>
      </p:sp>
      <p:sp>
        <p:nvSpPr>
          <p:cNvPr id="9" name="Slide Number Placeholder 4">
            <a:extLst>
              <a:ext uri="{FF2B5EF4-FFF2-40B4-BE49-F238E27FC236}">
                <a16:creationId xmlns:a16="http://schemas.microsoft.com/office/drawing/2014/main" id="{0CF28692-93E8-AE4B-AAE0-8ACBED1D525C}"/>
              </a:ext>
            </a:extLst>
          </p:cNvPr>
          <p:cNvSpPr>
            <a:spLocks noGrp="1"/>
          </p:cNvSpPr>
          <p:nvPr>
            <p:ph type="sldNum" sz="quarter" idx="12"/>
          </p:nvPr>
        </p:nvSpPr>
        <p:spPr>
          <a:xfrm>
            <a:off x="9245600" y="6405648"/>
            <a:ext cx="2743200" cy="365125"/>
          </a:xfrm>
        </p:spPr>
        <p:txBody>
          <a:bodyPr/>
          <a:lstStyle>
            <a:lvl1pPr>
              <a:defRPr sz="1000" b="0" i="0">
                <a:solidFill>
                  <a:schemeClr val="bg2"/>
                </a:solidFill>
                <a:latin typeface="Arial" panose="020B0604020202020204" pitchFamily="34" charset="0"/>
                <a:cs typeface="Arial" panose="020B0604020202020204" pitchFamily="34" charset="0"/>
              </a:defRPr>
            </a:lvl1pPr>
          </a:lstStyle>
          <a:p>
            <a:fld id="{FE9C85F8-0BD3-7742-B238-5BE9A2749A8F}" type="slidenum">
              <a:rPr lang="en-US" smtClean="0"/>
              <a:pPr/>
              <a:t>‹#›</a:t>
            </a:fld>
            <a:endParaRPr lang="en-US" dirty="0"/>
          </a:p>
        </p:txBody>
      </p:sp>
      <p:sp>
        <p:nvSpPr>
          <p:cNvPr id="21" name="Text Placeholder 13">
            <a:extLst>
              <a:ext uri="{FF2B5EF4-FFF2-40B4-BE49-F238E27FC236}">
                <a16:creationId xmlns:a16="http://schemas.microsoft.com/office/drawing/2014/main" id="{2F0EFC19-CF41-DB41-B8E9-C60A32D7A191}"/>
              </a:ext>
            </a:extLst>
          </p:cNvPr>
          <p:cNvSpPr>
            <a:spLocks noGrp="1"/>
          </p:cNvSpPr>
          <p:nvPr>
            <p:ph type="body" sz="quarter" idx="10" hasCustomPrompt="1"/>
          </p:nvPr>
        </p:nvSpPr>
        <p:spPr>
          <a:xfrm>
            <a:off x="838200" y="1107853"/>
            <a:ext cx="4969768" cy="4905623"/>
          </a:xfrm>
        </p:spPr>
        <p:txBody>
          <a:bodyPr>
            <a:normAutofit/>
          </a:bodyPr>
          <a:lstStyle>
            <a:lvl1pPr marL="0" indent="0">
              <a:buFont typeface="+mj-lt"/>
              <a:buNone/>
              <a:defRPr sz="1600" b="0" i="0">
                <a:solidFill>
                  <a:schemeClr val="bg1"/>
                </a:solidFill>
                <a:latin typeface="Arial" panose="020B0604020202020204" pitchFamily="34" charset="0"/>
                <a:cs typeface="Arial" panose="020B0604020202020204" pitchFamily="34" charset="0"/>
              </a:defRPr>
            </a:lvl1pPr>
            <a:lvl2pPr marL="457189" indent="0">
              <a:buFont typeface="+mj-lt"/>
              <a:buNone/>
              <a:defRPr/>
            </a:lvl2pPr>
            <a:lvl3pPr marL="914377" indent="0">
              <a:buFont typeface="+mj-lt"/>
              <a:buNone/>
              <a:defRPr/>
            </a:lvl3pPr>
            <a:lvl4pPr marL="1371566" indent="0">
              <a:buFont typeface="+mj-lt"/>
              <a:buNone/>
              <a:defRPr/>
            </a:lvl4pPr>
            <a:lvl5pPr marL="1828754" indent="0">
              <a:buFont typeface="+mj-lt"/>
              <a:buNone/>
              <a:defRPr/>
            </a:lvl5pPr>
          </a:lstStyle>
          <a:p>
            <a:pPr lvl="0"/>
            <a:r>
              <a:rPr lang="en-US" dirty="0"/>
              <a:t>This will be the text paragraph that will contain any of the relevant content you wish to include.</a:t>
            </a:r>
          </a:p>
        </p:txBody>
      </p:sp>
      <p:sp>
        <p:nvSpPr>
          <p:cNvPr id="22" name="Picture Placeholder 18">
            <a:extLst>
              <a:ext uri="{FF2B5EF4-FFF2-40B4-BE49-F238E27FC236}">
                <a16:creationId xmlns:a16="http://schemas.microsoft.com/office/drawing/2014/main" id="{C4F13C3A-B7AB-9E4E-B901-9EE3CE3FC6A3}"/>
              </a:ext>
            </a:extLst>
          </p:cNvPr>
          <p:cNvSpPr>
            <a:spLocks noGrp="1"/>
          </p:cNvSpPr>
          <p:nvPr>
            <p:ph type="pic" sz="quarter" idx="11"/>
          </p:nvPr>
        </p:nvSpPr>
        <p:spPr>
          <a:xfrm>
            <a:off x="6384032" y="381419"/>
            <a:ext cx="4968552" cy="5632056"/>
          </a:xfrm>
        </p:spPr>
        <p:txBody>
          <a:bodyPr/>
          <a:lstStyle/>
          <a:p>
            <a:endParaRPr lang="en-US"/>
          </a:p>
        </p:txBody>
      </p:sp>
    </p:spTree>
    <p:extLst>
      <p:ext uri="{BB962C8B-B14F-4D97-AF65-F5344CB8AC3E}">
        <p14:creationId xmlns:p14="http://schemas.microsoft.com/office/powerpoint/2010/main" val="1405329386"/>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9"/>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E9C85F8-0BD3-7742-B238-5BE9A2749A8F}" type="slidenum">
              <a:rPr lang="en-US" smtClean="0"/>
              <a:t>‹#›</a:t>
            </a:fld>
            <a:endParaRPr lang="en-US"/>
          </a:p>
        </p:txBody>
      </p:sp>
    </p:spTree>
    <p:extLst>
      <p:ext uri="{BB962C8B-B14F-4D97-AF65-F5344CB8AC3E}">
        <p14:creationId xmlns:p14="http://schemas.microsoft.com/office/powerpoint/2010/main" val="1436357251"/>
      </p:ext>
    </p:extLst>
  </p:cSld>
  <p:clrMap bg1="lt1" tx1="dk1" bg2="lt2" tx2="dk2" accent1="accent1" accent2="accent2" accent3="accent3" accent4="accent4" accent5="accent5" accent6="accent6" hlink="hlink" folHlink="folHlink"/>
  <p:sldLayoutIdLst>
    <p:sldLayoutId id="2147483679" r:id="rId1"/>
    <p:sldLayoutId id="2147483730" r:id="rId2"/>
    <p:sldLayoutId id="2147483732" r:id="rId3"/>
    <p:sldLayoutId id="2147483731" r:id="rId4"/>
    <p:sldLayoutId id="2147483741" r:id="rId5"/>
    <p:sldLayoutId id="2147483661" r:id="rId6"/>
    <p:sldLayoutId id="2147483681" r:id="rId7"/>
    <p:sldLayoutId id="2147483672" r:id="rId8"/>
    <p:sldLayoutId id="2147483662" r:id="rId9"/>
    <p:sldLayoutId id="2147483684" r:id="rId10"/>
    <p:sldLayoutId id="2147483685" r:id="rId11"/>
    <p:sldLayoutId id="2147483686" r:id="rId12"/>
    <p:sldLayoutId id="2147483687" r:id="rId13"/>
    <p:sldLayoutId id="2147483663" r:id="rId14"/>
    <p:sldLayoutId id="2147483690" r:id="rId15"/>
    <p:sldLayoutId id="2147483691" r:id="rId16"/>
    <p:sldLayoutId id="2147483692" r:id="rId17"/>
    <p:sldLayoutId id="2147483693" r:id="rId18"/>
    <p:sldLayoutId id="2147483673" r:id="rId19"/>
    <p:sldLayoutId id="2147483696" r:id="rId20"/>
    <p:sldLayoutId id="2147483697" r:id="rId21"/>
    <p:sldLayoutId id="2147483698" r:id="rId22"/>
    <p:sldLayoutId id="2147483699" r:id="rId23"/>
    <p:sldLayoutId id="2147483680" r:id="rId24"/>
    <p:sldLayoutId id="2147483702" r:id="rId25"/>
    <p:sldLayoutId id="2147483703" r:id="rId26"/>
    <p:sldLayoutId id="2147483704" r:id="rId27"/>
    <p:sldLayoutId id="2147483705" r:id="rId28"/>
    <p:sldLayoutId id="2147483674" r:id="rId29"/>
    <p:sldLayoutId id="2147483708" r:id="rId30"/>
    <p:sldLayoutId id="2147483709" r:id="rId31"/>
    <p:sldLayoutId id="2147483710" r:id="rId32"/>
    <p:sldLayoutId id="2147483711" r:id="rId33"/>
    <p:sldLayoutId id="2147483675" r:id="rId34"/>
    <p:sldLayoutId id="2147483713" r:id="rId35"/>
    <p:sldLayoutId id="2147483715" r:id="rId36"/>
    <p:sldLayoutId id="2147483716" r:id="rId37"/>
    <p:sldLayoutId id="2147483717" r:id="rId38"/>
    <p:sldLayoutId id="2147483736" r:id="rId39"/>
    <p:sldLayoutId id="2147483737" r:id="rId40"/>
    <p:sldLayoutId id="2147483738" r:id="rId41"/>
    <p:sldLayoutId id="2147483739" r:id="rId42"/>
    <p:sldLayoutId id="2147483740" r:id="rId43"/>
    <p:sldLayoutId id="2147483676" r:id="rId44"/>
    <p:sldLayoutId id="2147483718" r:id="rId45"/>
    <p:sldLayoutId id="2147483721" r:id="rId46"/>
    <p:sldLayoutId id="2147483722" r:id="rId47"/>
    <p:sldLayoutId id="2147483723" r:id="rId48"/>
    <p:sldLayoutId id="2147483677" r:id="rId49"/>
    <p:sldLayoutId id="2147483726" r:id="rId50"/>
    <p:sldLayoutId id="2147483727" r:id="rId51"/>
    <p:sldLayoutId id="2147483728" r:id="rId52"/>
    <p:sldLayoutId id="2147483729" r:id="rId53"/>
  </p:sldLayoutIdLst>
  <p:hf hdr="0" ftr="0" dt="0"/>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32.xml"/><Relationship Id="rId5" Type="http://schemas.openxmlformats.org/officeDocument/2006/relationships/image" Target="../media/image28.jpeg"/><Relationship Id="rId4" Type="http://schemas.openxmlformats.org/officeDocument/2006/relationships/image" Target="../media/image27.png"/></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32.xml"/><Relationship Id="rId5" Type="http://schemas.openxmlformats.org/officeDocument/2006/relationships/image" Target="../media/image31.jpeg"/><Relationship Id="rId4" Type="http://schemas.openxmlformats.org/officeDocument/2006/relationships/image" Target="../media/image30.pn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32.xml"/><Relationship Id="rId5" Type="http://schemas.openxmlformats.org/officeDocument/2006/relationships/image" Target="../media/image18.png"/><Relationship Id="rId4" Type="http://schemas.openxmlformats.org/officeDocument/2006/relationships/image" Target="../media/image32.png"/></Relationships>
</file>

<file path=ppt/slides/_rels/slide13.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12.xml"/><Relationship Id="rId1" Type="http://schemas.openxmlformats.org/officeDocument/2006/relationships/slideLayout" Target="../slideLayouts/slideLayout32.xml"/></Relationships>
</file>

<file path=ppt/slides/_rels/slide1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3.xml"/><Relationship Id="rId1" Type="http://schemas.openxmlformats.org/officeDocument/2006/relationships/slideLayout" Target="../slideLayouts/slideLayout32.xml"/><Relationship Id="rId4" Type="http://schemas.openxmlformats.org/officeDocument/2006/relationships/image" Target="../media/image35.png"/></Relationships>
</file>

<file path=ppt/slides/_rels/slide1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4.xml"/><Relationship Id="rId1" Type="http://schemas.openxmlformats.org/officeDocument/2006/relationships/slideLayout" Target="../slideLayouts/slideLayout32.xml"/><Relationship Id="rId4" Type="http://schemas.openxmlformats.org/officeDocument/2006/relationships/image" Target="../media/image37.jpeg"/></Relationships>
</file>

<file path=ppt/slides/_rels/slide1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5.xml"/><Relationship Id="rId1" Type="http://schemas.openxmlformats.org/officeDocument/2006/relationships/slideLayout" Target="../slideLayouts/slideLayout32.xml"/><Relationship Id="rId4" Type="http://schemas.openxmlformats.org/officeDocument/2006/relationships/image" Target="../media/image39.jpeg"/></Relationships>
</file>

<file path=ppt/slides/_rels/slide17.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16.xml"/><Relationship Id="rId1" Type="http://schemas.openxmlformats.org/officeDocument/2006/relationships/slideLayout" Target="../slideLayouts/slideLayout3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2.xml"/></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32.xml"/></Relationships>
</file>

<file path=ppt/slides/_rels/slide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3.xml"/><Relationship Id="rId1" Type="http://schemas.openxmlformats.org/officeDocument/2006/relationships/slideLayout" Target="../slideLayouts/slideLayout32.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32.xml"/><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32.xml"/><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32.xml"/></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32.xml"/><Relationship Id="rId5" Type="http://schemas.openxmlformats.org/officeDocument/2006/relationships/image" Target="../media/image22.png"/><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32.xml"/><Relationship Id="rId5" Type="http://schemas.openxmlformats.org/officeDocument/2006/relationships/image" Target="../media/image25.png"/><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E848A-709B-F44F-8645-481D242FF5C8}"/>
              </a:ext>
            </a:extLst>
          </p:cNvPr>
          <p:cNvSpPr>
            <a:spLocks noGrp="1"/>
          </p:cNvSpPr>
          <p:nvPr>
            <p:ph type="title"/>
          </p:nvPr>
        </p:nvSpPr>
        <p:spPr>
          <a:xfrm>
            <a:off x="6433930" y="2629454"/>
            <a:ext cx="5430217" cy="470617"/>
          </a:xfrm>
        </p:spPr>
        <p:txBody>
          <a:bodyPr/>
          <a:lstStyle/>
          <a:p>
            <a:r>
              <a:rPr lang="en-US" sz="2800" dirty="0"/>
              <a:t>MSc Software Development</a:t>
            </a:r>
          </a:p>
        </p:txBody>
      </p:sp>
      <p:sp>
        <p:nvSpPr>
          <p:cNvPr id="3" name="Text Placeholder 2">
            <a:extLst>
              <a:ext uri="{FF2B5EF4-FFF2-40B4-BE49-F238E27FC236}">
                <a16:creationId xmlns:a16="http://schemas.microsoft.com/office/drawing/2014/main" id="{CC62BB14-4A3F-7B44-ACCE-73381C07ABCC}"/>
              </a:ext>
            </a:extLst>
          </p:cNvPr>
          <p:cNvSpPr>
            <a:spLocks noGrp="1"/>
          </p:cNvSpPr>
          <p:nvPr>
            <p:ph type="body" sz="quarter" idx="10"/>
          </p:nvPr>
        </p:nvSpPr>
        <p:spPr>
          <a:xfrm>
            <a:off x="6433931" y="3237128"/>
            <a:ext cx="5430216" cy="383745"/>
          </a:xfrm>
        </p:spPr>
        <p:txBody>
          <a:bodyPr>
            <a:normAutofit fontScale="92500" lnSpcReduction="10000"/>
          </a:bodyPr>
          <a:lstStyle/>
          <a:p>
            <a:r>
              <a:rPr lang="en-US" dirty="0"/>
              <a:t>CSC7061 - Programming</a:t>
            </a:r>
          </a:p>
        </p:txBody>
      </p:sp>
      <p:sp>
        <p:nvSpPr>
          <p:cNvPr id="4" name="Text Placeholder 3">
            <a:extLst>
              <a:ext uri="{FF2B5EF4-FFF2-40B4-BE49-F238E27FC236}">
                <a16:creationId xmlns:a16="http://schemas.microsoft.com/office/drawing/2014/main" id="{AB8CB82B-5BA6-1E4F-92E3-6EBB3BC3B0A3}"/>
              </a:ext>
            </a:extLst>
          </p:cNvPr>
          <p:cNvSpPr>
            <a:spLocks noGrp="1"/>
          </p:cNvSpPr>
          <p:nvPr>
            <p:ph type="body" sz="quarter" idx="11"/>
          </p:nvPr>
        </p:nvSpPr>
        <p:spPr>
          <a:xfrm>
            <a:off x="6433930" y="3757929"/>
            <a:ext cx="5690661" cy="383745"/>
          </a:xfrm>
        </p:spPr>
        <p:txBody>
          <a:bodyPr>
            <a:noAutofit/>
          </a:bodyPr>
          <a:lstStyle/>
          <a:p>
            <a:r>
              <a:rPr lang="en-GB" sz="1400" dirty="0"/>
              <a:t>Selection statements</a:t>
            </a:r>
          </a:p>
          <a:p>
            <a:r>
              <a:rPr lang="en-GB" sz="1400" dirty="0"/>
              <a:t>If, If Else &amp; Switch</a:t>
            </a:r>
          </a:p>
        </p:txBody>
      </p:sp>
    </p:spTree>
    <p:extLst>
      <p:ext uri="{BB962C8B-B14F-4D97-AF65-F5344CB8AC3E}">
        <p14:creationId xmlns:p14="http://schemas.microsoft.com/office/powerpoint/2010/main" val="9144273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16A6726-A54D-5656-B88B-C1B238469BA8}"/>
              </a:ext>
            </a:extLst>
          </p:cNvPr>
          <p:cNvSpPr>
            <a:spLocks noGrp="1"/>
          </p:cNvSpPr>
          <p:nvPr>
            <p:ph type="title"/>
          </p:nvPr>
        </p:nvSpPr>
        <p:spPr>
          <a:xfrm>
            <a:off x="838199" y="381419"/>
            <a:ext cx="11136896" cy="632219"/>
          </a:xfrm>
        </p:spPr>
        <p:txBody>
          <a:bodyPr/>
          <a:lstStyle/>
          <a:p>
            <a:r>
              <a:rPr lang="en-GB" dirty="0"/>
              <a:t>Exercise I: if .. else and logical operators</a:t>
            </a:r>
          </a:p>
        </p:txBody>
      </p:sp>
      <p:sp>
        <p:nvSpPr>
          <p:cNvPr id="5" name="Text Placeholder 4">
            <a:extLst>
              <a:ext uri="{FF2B5EF4-FFF2-40B4-BE49-F238E27FC236}">
                <a16:creationId xmlns:a16="http://schemas.microsoft.com/office/drawing/2014/main" id="{729897C2-4D7C-F74A-A8D4-023CEF4A5C81}"/>
              </a:ext>
            </a:extLst>
          </p:cNvPr>
          <p:cNvSpPr>
            <a:spLocks noGrp="1"/>
          </p:cNvSpPr>
          <p:nvPr>
            <p:ph type="body" sz="quarter" idx="10"/>
          </p:nvPr>
        </p:nvSpPr>
        <p:spPr>
          <a:xfrm>
            <a:off x="838199" y="1107852"/>
            <a:ext cx="8186531" cy="1092139"/>
          </a:xfrm>
        </p:spPr>
        <p:txBody>
          <a:bodyPr>
            <a:normAutofit fontScale="92500"/>
          </a:bodyPr>
          <a:lstStyle/>
          <a:p>
            <a:r>
              <a:rPr lang="en-GB" altLang="en-US" sz="1500" dirty="0">
                <a:solidFill>
                  <a:schemeClr val="tx1"/>
                </a:solidFill>
              </a:rPr>
              <a:t>Create an application that will output a message when the credit history </a:t>
            </a:r>
            <a:r>
              <a:rPr lang="en-GB" altLang="en-US" sz="1500" b="1" dirty="0">
                <a:solidFill>
                  <a:schemeClr val="tx1"/>
                </a:solidFill>
              </a:rPr>
              <a:t>and</a:t>
            </a:r>
            <a:r>
              <a:rPr lang="en-GB" altLang="en-US" sz="1500" dirty="0">
                <a:solidFill>
                  <a:schemeClr val="tx1"/>
                </a:solidFill>
              </a:rPr>
              <a:t> age of an applicant is processed.</a:t>
            </a:r>
            <a:br>
              <a:rPr lang="en-GB" altLang="en-US" sz="1500" dirty="0">
                <a:solidFill>
                  <a:schemeClr val="tx1"/>
                </a:solidFill>
              </a:rPr>
            </a:br>
            <a:br>
              <a:rPr lang="en-GB" altLang="en-US" sz="1500" dirty="0">
                <a:solidFill>
                  <a:schemeClr val="tx1"/>
                </a:solidFill>
              </a:rPr>
            </a:br>
            <a:r>
              <a:rPr lang="en-GB" altLang="en-US" sz="1500" dirty="0">
                <a:solidFill>
                  <a:schemeClr val="tx1"/>
                </a:solidFill>
              </a:rPr>
              <a:t>Rules: to be successful the applicant must be 18 years old or over and have a </a:t>
            </a:r>
            <a:r>
              <a:rPr lang="en-GB" altLang="en-US" sz="1500" b="1" dirty="0">
                <a:solidFill>
                  <a:schemeClr val="tx1"/>
                </a:solidFill>
              </a:rPr>
              <a:t>good credit history</a:t>
            </a:r>
            <a:r>
              <a:rPr lang="en-GB" altLang="en-US" sz="1500" dirty="0">
                <a:solidFill>
                  <a:schemeClr val="tx1"/>
                </a:solidFill>
              </a:rPr>
              <a:t>.</a:t>
            </a:r>
            <a:br>
              <a:rPr lang="en-GB" altLang="en-US" dirty="0">
                <a:solidFill>
                  <a:schemeClr val="tx1"/>
                </a:solidFill>
              </a:rPr>
            </a:br>
            <a:endParaRPr lang="en-GB" altLang="en-US" dirty="0">
              <a:solidFill>
                <a:schemeClr val="tx1"/>
              </a:solidFill>
            </a:endParaRPr>
          </a:p>
          <a:p>
            <a:endParaRPr lang="en-GB" altLang="en-US" dirty="0"/>
          </a:p>
          <a:p>
            <a:endParaRPr lang="en-GB" altLang="en-US" dirty="0"/>
          </a:p>
          <a:p>
            <a:endParaRPr lang="en-GB" altLang="en-US" dirty="0"/>
          </a:p>
          <a:p>
            <a:endParaRPr lang="en-GB" dirty="0"/>
          </a:p>
        </p:txBody>
      </p:sp>
      <p:sp>
        <p:nvSpPr>
          <p:cNvPr id="3" name="TextBox 2">
            <a:extLst>
              <a:ext uri="{FF2B5EF4-FFF2-40B4-BE49-F238E27FC236}">
                <a16:creationId xmlns:a16="http://schemas.microsoft.com/office/drawing/2014/main" id="{365EBA06-92C0-BF09-888C-8DF6397EE3AA}"/>
              </a:ext>
            </a:extLst>
          </p:cNvPr>
          <p:cNvSpPr txBox="1"/>
          <p:nvPr/>
        </p:nvSpPr>
        <p:spPr>
          <a:xfrm>
            <a:off x="7847738" y="2158136"/>
            <a:ext cx="3771961" cy="523220"/>
          </a:xfrm>
          <a:prstGeom prst="rect">
            <a:avLst/>
          </a:prstGeom>
          <a:solidFill>
            <a:schemeClr val="bg2">
              <a:lumMod val="95000"/>
            </a:schemeClr>
          </a:solidFill>
          <a:ln/>
        </p:spPr>
        <p:style>
          <a:lnRef idx="2">
            <a:schemeClr val="dk1"/>
          </a:lnRef>
          <a:fillRef idx="1">
            <a:schemeClr val="lt1"/>
          </a:fillRef>
          <a:effectRef idx="0">
            <a:schemeClr val="dk1"/>
          </a:effectRef>
          <a:fontRef idx="minor">
            <a:schemeClr val="dk1"/>
          </a:fontRef>
        </p:style>
        <p:txBody>
          <a:bodyPr wrap="square">
            <a:spAutoFit/>
          </a:bodyPr>
          <a:lstStyle/>
          <a:p>
            <a:pPr eaLnBrk="1" hangingPunct="1">
              <a:spcBef>
                <a:spcPct val="0"/>
              </a:spcBef>
              <a:buFontTx/>
              <a:buNone/>
            </a:pPr>
            <a:r>
              <a:rPr lang="en-GB" altLang="en-US" sz="1400" b="1" dirty="0">
                <a:latin typeface="Arial" panose="020B0604020202020204" pitchFamily="34" charset="0"/>
                <a:cs typeface="Arial" panose="020B0604020202020204" pitchFamily="34" charset="0"/>
              </a:rPr>
              <a:t>Hints</a:t>
            </a:r>
            <a:r>
              <a:rPr lang="en-GB" altLang="en-US" sz="1400" dirty="0">
                <a:latin typeface="Arial" panose="020B0604020202020204" pitchFamily="34" charset="0"/>
                <a:cs typeface="Arial" panose="020B0604020202020204" pitchFamily="34" charset="0"/>
              </a:rPr>
              <a:t> : two vars needed </a:t>
            </a:r>
            <a:r>
              <a:rPr lang="en-GB" altLang="en-US" sz="1400" b="1" i="1" dirty="0">
                <a:latin typeface="Arial" panose="020B0604020202020204" pitchFamily="34" charset="0"/>
                <a:cs typeface="Arial" panose="020B0604020202020204" pitchFamily="34" charset="0"/>
              </a:rPr>
              <a:t>age</a:t>
            </a:r>
            <a:r>
              <a:rPr lang="en-GB" altLang="en-US" sz="1400" i="1" dirty="0">
                <a:latin typeface="Arial" panose="020B0604020202020204" pitchFamily="34" charset="0"/>
                <a:cs typeface="Arial" panose="020B0604020202020204" pitchFamily="34" charset="0"/>
              </a:rPr>
              <a:t> (int</a:t>
            </a:r>
            <a:r>
              <a:rPr lang="en-GB" altLang="en-US" sz="1400" dirty="0">
                <a:latin typeface="Arial" panose="020B0604020202020204" pitchFamily="34" charset="0"/>
                <a:cs typeface="Arial" panose="020B0604020202020204" pitchFamily="34" charset="0"/>
              </a:rPr>
              <a:t>)  and </a:t>
            </a:r>
            <a:r>
              <a:rPr lang="en-GB" altLang="en-US" sz="1400" b="1" i="1" dirty="0" err="1">
                <a:latin typeface="Arial" panose="020B0604020202020204" pitchFamily="34" charset="0"/>
                <a:cs typeface="Arial" panose="020B0604020202020204" pitchFamily="34" charset="0"/>
              </a:rPr>
              <a:t>goodCreditHistory</a:t>
            </a:r>
            <a:r>
              <a:rPr lang="en-GB" altLang="en-US" sz="1400" dirty="0">
                <a:latin typeface="Arial" panose="020B0604020202020204" pitchFamily="34" charset="0"/>
                <a:cs typeface="Arial" panose="020B0604020202020204" pitchFamily="34" charset="0"/>
              </a:rPr>
              <a:t> (boolean)</a:t>
            </a:r>
            <a:endParaRPr lang="en-GB" sz="1400" dirty="0">
              <a:solidFill>
                <a:schemeClr val="tx1"/>
              </a:solidFill>
              <a:latin typeface="Arial" panose="020B0604020202020204" pitchFamily="34" charset="0"/>
              <a:cs typeface="Arial" panose="020B0604020202020204" pitchFamily="34" charset="0"/>
            </a:endParaRPr>
          </a:p>
        </p:txBody>
      </p:sp>
      <p:pic>
        <p:nvPicPr>
          <p:cNvPr id="9" name="Picture 5">
            <a:extLst>
              <a:ext uri="{FF2B5EF4-FFF2-40B4-BE49-F238E27FC236}">
                <a16:creationId xmlns:a16="http://schemas.microsoft.com/office/drawing/2014/main" id="{8B3748F2-D153-91C1-BF6D-5AFFF8FEBF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68186" y="1054929"/>
            <a:ext cx="1732560" cy="1079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Title 3">
            <a:extLst>
              <a:ext uri="{FF2B5EF4-FFF2-40B4-BE49-F238E27FC236}">
                <a16:creationId xmlns:a16="http://schemas.microsoft.com/office/drawing/2014/main" id="{FBDC42D1-B636-093A-1674-35220623ECA8}"/>
              </a:ext>
            </a:extLst>
          </p:cNvPr>
          <p:cNvSpPr txBox="1">
            <a:spLocks/>
          </p:cNvSpPr>
          <p:nvPr/>
        </p:nvSpPr>
        <p:spPr>
          <a:xfrm>
            <a:off x="875417" y="2548339"/>
            <a:ext cx="11136896" cy="632219"/>
          </a:xfrm>
          <a:prstGeom prst="rect">
            <a:avLst/>
          </a:prstGeom>
        </p:spPr>
        <p:txBody>
          <a:bodyPr vert="horz" lIns="91440" tIns="45720" rIns="91440" bIns="45720" rtlCol="0" anchor="t" anchorCtr="0">
            <a:noAutofit/>
          </a:bodyPr>
          <a:lstStyle>
            <a:lvl1pPr algn="l" defTabSz="914377" rtl="0" eaLnBrk="1" latinLnBrk="0" hangingPunct="1">
              <a:lnSpc>
                <a:spcPct val="90000"/>
              </a:lnSpc>
              <a:spcBef>
                <a:spcPct val="0"/>
              </a:spcBef>
              <a:buNone/>
              <a:defRPr sz="4400" b="1" i="0" kern="1200">
                <a:solidFill>
                  <a:schemeClr val="tx1"/>
                </a:solidFill>
                <a:latin typeface="Arial" panose="020B0604020202020204" pitchFamily="34" charset="0"/>
                <a:ea typeface="+mj-ea"/>
                <a:cs typeface="Arial" panose="020B0604020202020204" pitchFamily="34" charset="0"/>
              </a:defRPr>
            </a:lvl1pPr>
          </a:lstStyle>
          <a:p>
            <a:r>
              <a:rPr lang="en-GB" dirty="0"/>
              <a:t>Exercise II: if .. else if</a:t>
            </a:r>
          </a:p>
        </p:txBody>
      </p:sp>
      <p:sp>
        <p:nvSpPr>
          <p:cNvPr id="11" name="Text Placeholder 4">
            <a:extLst>
              <a:ext uri="{FF2B5EF4-FFF2-40B4-BE49-F238E27FC236}">
                <a16:creationId xmlns:a16="http://schemas.microsoft.com/office/drawing/2014/main" id="{808664A6-5D61-8D1F-C73F-1F515D13D5C0}"/>
              </a:ext>
            </a:extLst>
          </p:cNvPr>
          <p:cNvSpPr txBox="1">
            <a:spLocks/>
          </p:cNvSpPr>
          <p:nvPr/>
        </p:nvSpPr>
        <p:spPr>
          <a:xfrm>
            <a:off x="851453" y="3270575"/>
            <a:ext cx="8781645" cy="330167"/>
          </a:xfrm>
          <a:prstGeom prst="rect">
            <a:avLst/>
          </a:prstGeom>
        </p:spPr>
        <p:txBody>
          <a:bodyPr vert="horz" lIns="91440" tIns="45720" rIns="91440" bIns="45720" rtlCol="0">
            <a:noAutofit/>
          </a:bodyPr>
          <a:lstStyle>
            <a:lvl1pPr marL="0" indent="0" algn="l" defTabSz="914377" rtl="0" eaLnBrk="1" latinLnBrk="0" hangingPunct="1">
              <a:lnSpc>
                <a:spcPct val="90000"/>
              </a:lnSpc>
              <a:spcBef>
                <a:spcPts val="1000"/>
              </a:spcBef>
              <a:buFont typeface="+mj-lt"/>
              <a:buNone/>
              <a:defRPr sz="1400" b="0" i="0" kern="1200">
                <a:solidFill>
                  <a:schemeClr val="bg1"/>
                </a:solidFill>
                <a:latin typeface="Arial" panose="020B0604020202020204" pitchFamily="34" charset="0"/>
                <a:ea typeface="+mn-ea"/>
                <a:cs typeface="Arial" panose="020B0604020202020204" pitchFamily="34" charset="0"/>
              </a:defRPr>
            </a:lvl1pPr>
            <a:lvl2pPr marL="457189" indent="0" algn="l" defTabSz="914377" rtl="0" eaLnBrk="1" latinLnBrk="0" hangingPunct="1">
              <a:lnSpc>
                <a:spcPct val="90000"/>
              </a:lnSpc>
              <a:spcBef>
                <a:spcPts val="500"/>
              </a:spcBef>
              <a:buFont typeface="+mj-lt"/>
              <a:buNone/>
              <a:defRPr sz="2400" kern="1200">
                <a:solidFill>
                  <a:schemeClr val="tx1"/>
                </a:solidFill>
                <a:latin typeface="+mn-lt"/>
                <a:ea typeface="+mn-ea"/>
                <a:cs typeface="+mn-cs"/>
              </a:defRPr>
            </a:lvl2pPr>
            <a:lvl3pPr marL="914377" indent="0" algn="l" defTabSz="914377" rtl="0" eaLnBrk="1" latinLnBrk="0" hangingPunct="1">
              <a:lnSpc>
                <a:spcPct val="90000"/>
              </a:lnSpc>
              <a:spcBef>
                <a:spcPts val="500"/>
              </a:spcBef>
              <a:buFont typeface="+mj-lt"/>
              <a:buNone/>
              <a:defRPr sz="2000" kern="1200">
                <a:solidFill>
                  <a:schemeClr val="tx1"/>
                </a:solidFill>
                <a:latin typeface="+mn-lt"/>
                <a:ea typeface="+mn-ea"/>
                <a:cs typeface="+mn-cs"/>
              </a:defRPr>
            </a:lvl3pPr>
            <a:lvl4pPr marL="1371566" indent="0" algn="l" defTabSz="914377" rtl="0" eaLnBrk="1" latinLnBrk="0" hangingPunct="1">
              <a:lnSpc>
                <a:spcPct val="90000"/>
              </a:lnSpc>
              <a:spcBef>
                <a:spcPts val="500"/>
              </a:spcBef>
              <a:buFont typeface="+mj-lt"/>
              <a:buNone/>
              <a:defRPr sz="1800" kern="1200">
                <a:solidFill>
                  <a:schemeClr val="tx1"/>
                </a:solidFill>
                <a:latin typeface="+mn-lt"/>
                <a:ea typeface="+mn-ea"/>
                <a:cs typeface="+mn-cs"/>
              </a:defRPr>
            </a:lvl4pPr>
            <a:lvl5pPr marL="1828754" indent="0" algn="l" defTabSz="914377" rtl="0" eaLnBrk="1" latinLnBrk="0" hangingPunct="1">
              <a:lnSpc>
                <a:spcPct val="90000"/>
              </a:lnSpc>
              <a:spcBef>
                <a:spcPts val="500"/>
              </a:spcBef>
              <a:buFont typeface="+mj-lt"/>
              <a:buNone/>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ltLang="en-US" dirty="0">
                <a:solidFill>
                  <a:schemeClr val="tx1"/>
                </a:solidFill>
              </a:rPr>
              <a:t>Create an application to compare two numbers.  It should output the biggest number to the screen or output “both numbers are the same”</a:t>
            </a:r>
            <a:br>
              <a:rPr lang="en-GB" altLang="en-US" dirty="0">
                <a:solidFill>
                  <a:schemeClr val="tx1"/>
                </a:solidFill>
              </a:rPr>
            </a:br>
            <a:endParaRPr lang="en-GB" altLang="en-US" dirty="0">
              <a:solidFill>
                <a:schemeClr val="tx1"/>
              </a:solidFill>
            </a:endParaRPr>
          </a:p>
        </p:txBody>
      </p:sp>
      <p:sp>
        <p:nvSpPr>
          <p:cNvPr id="13" name="Title 3">
            <a:extLst>
              <a:ext uri="{FF2B5EF4-FFF2-40B4-BE49-F238E27FC236}">
                <a16:creationId xmlns:a16="http://schemas.microsoft.com/office/drawing/2014/main" id="{206574E6-5A62-9836-6632-CE8C032769A4}"/>
              </a:ext>
            </a:extLst>
          </p:cNvPr>
          <p:cNvSpPr txBox="1">
            <a:spLocks/>
          </p:cNvSpPr>
          <p:nvPr/>
        </p:nvSpPr>
        <p:spPr>
          <a:xfrm>
            <a:off x="838199" y="4029186"/>
            <a:ext cx="11136896" cy="632219"/>
          </a:xfrm>
          <a:prstGeom prst="rect">
            <a:avLst/>
          </a:prstGeom>
        </p:spPr>
        <p:txBody>
          <a:bodyPr vert="horz" lIns="91440" tIns="45720" rIns="91440" bIns="45720" rtlCol="0" anchor="t" anchorCtr="0">
            <a:noAutofit/>
          </a:bodyPr>
          <a:lstStyle>
            <a:lvl1pPr algn="l" defTabSz="914377" rtl="0" eaLnBrk="1" latinLnBrk="0" hangingPunct="1">
              <a:lnSpc>
                <a:spcPct val="90000"/>
              </a:lnSpc>
              <a:spcBef>
                <a:spcPct val="0"/>
              </a:spcBef>
              <a:buNone/>
              <a:defRPr sz="4400" b="1" i="0" kern="1200">
                <a:solidFill>
                  <a:schemeClr val="tx1"/>
                </a:solidFill>
                <a:latin typeface="Arial" panose="020B0604020202020204" pitchFamily="34" charset="0"/>
                <a:ea typeface="+mj-ea"/>
                <a:cs typeface="Arial" panose="020B0604020202020204" pitchFamily="34" charset="0"/>
              </a:defRPr>
            </a:lvl1pPr>
          </a:lstStyle>
          <a:p>
            <a:r>
              <a:rPr lang="en-GB" dirty="0"/>
              <a:t>Exercise II: if .. else if</a:t>
            </a:r>
          </a:p>
        </p:txBody>
      </p:sp>
      <p:sp>
        <p:nvSpPr>
          <p:cNvPr id="14" name="Text Placeholder 4">
            <a:extLst>
              <a:ext uri="{FF2B5EF4-FFF2-40B4-BE49-F238E27FC236}">
                <a16:creationId xmlns:a16="http://schemas.microsoft.com/office/drawing/2014/main" id="{C543B178-1B96-492E-5D23-D0B2D6D5B3C8}"/>
              </a:ext>
            </a:extLst>
          </p:cNvPr>
          <p:cNvSpPr txBox="1">
            <a:spLocks/>
          </p:cNvSpPr>
          <p:nvPr/>
        </p:nvSpPr>
        <p:spPr>
          <a:xfrm>
            <a:off x="875418" y="4902339"/>
            <a:ext cx="11136895" cy="1796173"/>
          </a:xfrm>
          <a:prstGeom prst="rect">
            <a:avLst/>
          </a:prstGeom>
        </p:spPr>
        <p:txBody>
          <a:bodyPr vert="horz" lIns="91440" tIns="45720" rIns="91440" bIns="45720" rtlCol="0">
            <a:normAutofit fontScale="92500" lnSpcReduction="20000"/>
          </a:bodyPr>
          <a:lstStyle>
            <a:lvl1pPr marL="0" indent="0" algn="l" defTabSz="914377" rtl="0" eaLnBrk="1" latinLnBrk="0" hangingPunct="1">
              <a:lnSpc>
                <a:spcPct val="90000"/>
              </a:lnSpc>
              <a:spcBef>
                <a:spcPts val="1000"/>
              </a:spcBef>
              <a:buFont typeface="+mj-lt"/>
              <a:buNone/>
              <a:defRPr sz="1400" b="0" i="0" kern="1200">
                <a:solidFill>
                  <a:schemeClr val="bg1"/>
                </a:solidFill>
                <a:latin typeface="Arial" panose="020B0604020202020204" pitchFamily="34" charset="0"/>
                <a:ea typeface="+mn-ea"/>
                <a:cs typeface="Arial" panose="020B0604020202020204" pitchFamily="34" charset="0"/>
              </a:defRPr>
            </a:lvl1pPr>
            <a:lvl2pPr marL="457189" indent="0" algn="l" defTabSz="914377" rtl="0" eaLnBrk="1" latinLnBrk="0" hangingPunct="1">
              <a:lnSpc>
                <a:spcPct val="90000"/>
              </a:lnSpc>
              <a:spcBef>
                <a:spcPts val="500"/>
              </a:spcBef>
              <a:buFont typeface="+mj-lt"/>
              <a:buNone/>
              <a:defRPr sz="2400" kern="1200">
                <a:solidFill>
                  <a:schemeClr val="tx1"/>
                </a:solidFill>
                <a:latin typeface="+mn-lt"/>
                <a:ea typeface="+mn-ea"/>
                <a:cs typeface="+mn-cs"/>
              </a:defRPr>
            </a:lvl2pPr>
            <a:lvl3pPr marL="914377" indent="0" algn="l" defTabSz="914377" rtl="0" eaLnBrk="1" latinLnBrk="0" hangingPunct="1">
              <a:lnSpc>
                <a:spcPct val="90000"/>
              </a:lnSpc>
              <a:spcBef>
                <a:spcPts val="500"/>
              </a:spcBef>
              <a:buFont typeface="+mj-lt"/>
              <a:buNone/>
              <a:defRPr sz="2000" kern="1200">
                <a:solidFill>
                  <a:schemeClr val="tx1"/>
                </a:solidFill>
                <a:latin typeface="+mn-lt"/>
                <a:ea typeface="+mn-ea"/>
                <a:cs typeface="+mn-cs"/>
              </a:defRPr>
            </a:lvl3pPr>
            <a:lvl4pPr marL="1371566" indent="0" algn="l" defTabSz="914377" rtl="0" eaLnBrk="1" latinLnBrk="0" hangingPunct="1">
              <a:lnSpc>
                <a:spcPct val="90000"/>
              </a:lnSpc>
              <a:spcBef>
                <a:spcPts val="500"/>
              </a:spcBef>
              <a:buFont typeface="+mj-lt"/>
              <a:buNone/>
              <a:defRPr sz="1800" kern="1200">
                <a:solidFill>
                  <a:schemeClr val="tx1"/>
                </a:solidFill>
                <a:latin typeface="+mn-lt"/>
                <a:ea typeface="+mn-ea"/>
                <a:cs typeface="+mn-cs"/>
              </a:defRPr>
            </a:lvl4pPr>
            <a:lvl5pPr marL="1828754" indent="0" algn="l" defTabSz="914377" rtl="0" eaLnBrk="1" latinLnBrk="0" hangingPunct="1">
              <a:lnSpc>
                <a:spcPct val="90000"/>
              </a:lnSpc>
              <a:spcBef>
                <a:spcPts val="500"/>
              </a:spcBef>
              <a:buFont typeface="+mj-lt"/>
              <a:buNone/>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ltLang="en-US" sz="1600" dirty="0">
                <a:solidFill>
                  <a:schemeClr val="tx1"/>
                </a:solidFill>
              </a:rPr>
              <a:t>Create an application that when given the month of the year i.e. 1 to 12 as input will output the </a:t>
            </a:r>
            <a:br>
              <a:rPr lang="en-GB" altLang="en-US" sz="1600" dirty="0">
                <a:solidFill>
                  <a:schemeClr val="tx1"/>
                </a:solidFill>
              </a:rPr>
            </a:br>
            <a:r>
              <a:rPr lang="en-GB" altLang="en-US" sz="1600" dirty="0">
                <a:solidFill>
                  <a:schemeClr val="tx1"/>
                </a:solidFill>
              </a:rPr>
              <a:t>semester i.e. 1, 2 or summer.</a:t>
            </a:r>
            <a:br>
              <a:rPr lang="en-GB" altLang="en-US" sz="1600" dirty="0">
                <a:solidFill>
                  <a:schemeClr val="tx1"/>
                </a:solidFill>
              </a:rPr>
            </a:br>
            <a:br>
              <a:rPr lang="en-GB" altLang="en-US" sz="1600" dirty="0">
                <a:solidFill>
                  <a:schemeClr val="tx1"/>
                </a:solidFill>
              </a:rPr>
            </a:br>
            <a:r>
              <a:rPr lang="en-GB" altLang="en-US" sz="1600" dirty="0">
                <a:solidFill>
                  <a:schemeClr val="tx1"/>
                </a:solidFill>
              </a:rPr>
              <a:t>Rules </a:t>
            </a:r>
          </a:p>
          <a:p>
            <a:pPr lvl="1"/>
            <a:r>
              <a:rPr lang="en-GB" altLang="en-US" sz="1600" dirty="0"/>
              <a:t>Months 9, 10, 11, 12 and 1	: Semester 1</a:t>
            </a:r>
          </a:p>
          <a:p>
            <a:pPr lvl="1"/>
            <a:r>
              <a:rPr lang="en-GB" altLang="en-US" sz="1600" dirty="0"/>
              <a:t>Months  2, 3, 4 , 5		: Semester 2</a:t>
            </a:r>
          </a:p>
          <a:p>
            <a:pPr lvl="1"/>
            <a:r>
              <a:rPr lang="en-GB" altLang="en-US" sz="1600" dirty="0"/>
              <a:t>Months 6, 7, 8		: Summer</a:t>
            </a:r>
            <a:br>
              <a:rPr lang="en-GB" altLang="en-US" dirty="0"/>
            </a:br>
            <a:endParaRPr lang="en-GB" altLang="en-US" dirty="0"/>
          </a:p>
        </p:txBody>
      </p:sp>
      <p:sp>
        <p:nvSpPr>
          <p:cNvPr id="15" name="TextBox 14">
            <a:extLst>
              <a:ext uri="{FF2B5EF4-FFF2-40B4-BE49-F238E27FC236}">
                <a16:creationId xmlns:a16="http://schemas.microsoft.com/office/drawing/2014/main" id="{7918FC7B-9C8B-46A4-2362-09A321848F28}"/>
              </a:ext>
            </a:extLst>
          </p:cNvPr>
          <p:cNvSpPr txBox="1"/>
          <p:nvPr/>
        </p:nvSpPr>
        <p:spPr>
          <a:xfrm>
            <a:off x="7847738" y="5574765"/>
            <a:ext cx="3771961" cy="738664"/>
          </a:xfrm>
          <a:prstGeom prst="rect">
            <a:avLst/>
          </a:prstGeom>
          <a:solidFill>
            <a:schemeClr val="bg2">
              <a:lumMod val="95000"/>
            </a:schemeClr>
          </a:solidFill>
          <a:ln/>
        </p:spPr>
        <p:style>
          <a:lnRef idx="2">
            <a:schemeClr val="dk1"/>
          </a:lnRef>
          <a:fillRef idx="1">
            <a:schemeClr val="lt1"/>
          </a:fillRef>
          <a:effectRef idx="0">
            <a:schemeClr val="dk1"/>
          </a:effectRef>
          <a:fontRef idx="minor">
            <a:schemeClr val="dk1"/>
          </a:fontRef>
        </p:style>
        <p:txBody>
          <a:bodyPr wrap="square">
            <a:spAutoFit/>
          </a:bodyPr>
          <a:lstStyle/>
          <a:p>
            <a:pPr eaLnBrk="1" hangingPunct="1">
              <a:spcBef>
                <a:spcPct val="0"/>
              </a:spcBef>
              <a:buFontTx/>
              <a:buNone/>
            </a:pPr>
            <a:r>
              <a:rPr lang="en-GB" altLang="en-US" sz="1400" b="1" dirty="0">
                <a:latin typeface="Arial" panose="020B0604020202020204" pitchFamily="34" charset="0"/>
                <a:cs typeface="Arial" panose="020B0604020202020204" pitchFamily="34" charset="0"/>
              </a:rPr>
              <a:t>Hints</a:t>
            </a:r>
            <a:r>
              <a:rPr lang="en-GB" altLang="en-US" sz="1400" dirty="0">
                <a:latin typeface="Arial" panose="020B0604020202020204" pitchFamily="34" charset="0"/>
                <a:cs typeface="Arial" panose="020B0604020202020204" pitchFamily="34" charset="0"/>
              </a:rPr>
              <a:t> : create a var for month (int).  Use logical operators &amp;&amp; and || to combine the logic tests</a:t>
            </a:r>
            <a:endParaRPr lang="en-GB" sz="1400" dirty="0">
              <a:solidFill>
                <a:schemeClr val="tx1"/>
              </a:solidFill>
              <a:latin typeface="Arial" panose="020B0604020202020204" pitchFamily="34" charset="0"/>
              <a:cs typeface="Arial" panose="020B0604020202020204" pitchFamily="34" charset="0"/>
            </a:endParaRPr>
          </a:p>
        </p:txBody>
      </p:sp>
      <p:pic>
        <p:nvPicPr>
          <p:cNvPr id="4102" name="Picture 6" descr="Calendar icon sign symbol design 10160988 PNG">
            <a:extLst>
              <a:ext uri="{FF2B5EF4-FFF2-40B4-BE49-F238E27FC236}">
                <a16:creationId xmlns:a16="http://schemas.microsoft.com/office/drawing/2014/main" id="{0C8D78A1-EDB5-8758-08C8-DA15228C17E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34725" y="4254578"/>
            <a:ext cx="999482" cy="999482"/>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Comparing Apples To Oranges Images – Browse 3,542 Stock Photos, Vectors,  and Video | Adobe Stock">
            <a:extLst>
              <a:ext uri="{FF2B5EF4-FFF2-40B4-BE49-F238E27FC236}">
                <a16:creationId xmlns:a16="http://schemas.microsoft.com/office/drawing/2014/main" id="{B359B837-B671-B84A-F325-798DEBA986D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844161" y="2713204"/>
            <a:ext cx="1926746" cy="14884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29121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16A6726-A54D-5656-B88B-C1B238469BA8}"/>
              </a:ext>
            </a:extLst>
          </p:cNvPr>
          <p:cNvSpPr>
            <a:spLocks noGrp="1"/>
          </p:cNvSpPr>
          <p:nvPr>
            <p:ph type="title"/>
          </p:nvPr>
        </p:nvSpPr>
        <p:spPr>
          <a:xfrm>
            <a:off x="838199" y="381419"/>
            <a:ext cx="10214114" cy="632219"/>
          </a:xfrm>
        </p:spPr>
        <p:txBody>
          <a:bodyPr/>
          <a:lstStyle/>
          <a:p>
            <a:r>
              <a:rPr lang="en-GB" sz="4400" dirty="0"/>
              <a:t>Conditional operator ? : </a:t>
            </a:r>
            <a:endParaRPr lang="en-GB" dirty="0"/>
          </a:p>
        </p:txBody>
      </p:sp>
      <p:sp>
        <p:nvSpPr>
          <p:cNvPr id="15" name="TextBox 14">
            <a:extLst>
              <a:ext uri="{FF2B5EF4-FFF2-40B4-BE49-F238E27FC236}">
                <a16:creationId xmlns:a16="http://schemas.microsoft.com/office/drawing/2014/main" id="{FA71B580-1A9A-26B4-EC9F-244BB51290A9}"/>
              </a:ext>
            </a:extLst>
          </p:cNvPr>
          <p:cNvSpPr txBox="1"/>
          <p:nvPr/>
        </p:nvSpPr>
        <p:spPr>
          <a:xfrm>
            <a:off x="838198" y="1184649"/>
            <a:ext cx="10800523" cy="1169551"/>
          </a:xfrm>
          <a:prstGeom prst="rect">
            <a:avLst/>
          </a:prstGeom>
          <a:noFill/>
        </p:spPr>
        <p:txBody>
          <a:bodyPr wrap="square">
            <a:spAutoFit/>
          </a:bodyPr>
          <a:lstStyle/>
          <a:p>
            <a:pPr>
              <a:defRPr/>
            </a:pPr>
            <a:r>
              <a:rPr lang="en-GB" sz="1400" dirty="0">
                <a:latin typeface="Arial" panose="020B0604020202020204" pitchFamily="34" charset="0"/>
                <a:cs typeface="Arial" panose="020B0604020202020204" pitchFamily="34" charset="0"/>
              </a:rPr>
              <a:t>Alternative to </a:t>
            </a:r>
            <a:r>
              <a:rPr lang="en-GB" sz="1400" b="1" dirty="0">
                <a:latin typeface="Arial" panose="020B0604020202020204" pitchFamily="34" charset="0"/>
                <a:cs typeface="Arial" panose="020B0604020202020204" pitchFamily="34" charset="0"/>
              </a:rPr>
              <a:t>if .. else. </a:t>
            </a:r>
            <a:r>
              <a:rPr lang="en-GB" sz="1400" dirty="0">
                <a:latin typeface="Arial" panose="020B0604020202020204" pitchFamily="34" charset="0"/>
                <a:cs typeface="Arial" panose="020B0604020202020204" pitchFamily="34" charset="0"/>
              </a:rPr>
              <a:t>Also commonly known as the </a:t>
            </a:r>
            <a:r>
              <a:rPr lang="en-GB" sz="1400" b="1" dirty="0">
                <a:latin typeface="Arial" panose="020B0604020202020204" pitchFamily="34" charset="0"/>
                <a:cs typeface="Arial" panose="020B0604020202020204" pitchFamily="34" charset="0"/>
              </a:rPr>
              <a:t>ternary</a:t>
            </a:r>
            <a:r>
              <a:rPr lang="en-GB" sz="1400" dirty="0">
                <a:latin typeface="Arial" panose="020B0604020202020204" pitchFamily="34" charset="0"/>
                <a:cs typeface="Arial" panose="020B0604020202020204" pitchFamily="34" charset="0"/>
              </a:rPr>
              <a:t> operator (it takes three arguments)</a:t>
            </a:r>
            <a:br>
              <a:rPr lang="en-GB" sz="1400" dirty="0">
                <a:latin typeface="Arial" panose="020B0604020202020204" pitchFamily="34" charset="0"/>
                <a:cs typeface="Arial" panose="020B0604020202020204" pitchFamily="34" charset="0"/>
              </a:rPr>
            </a:br>
            <a:br>
              <a:rPr lang="en-GB" sz="1400" dirty="0">
                <a:latin typeface="Arial" panose="020B0604020202020204" pitchFamily="34" charset="0"/>
                <a:cs typeface="Arial" panose="020B0604020202020204" pitchFamily="34" charset="0"/>
              </a:rPr>
            </a:br>
            <a:r>
              <a:rPr lang="en-GB" sz="1400" dirty="0">
                <a:latin typeface="Arial" panose="020B0604020202020204" pitchFamily="34" charset="0"/>
                <a:cs typeface="Arial" panose="020B0604020202020204" pitchFamily="34" charset="0"/>
              </a:rPr>
              <a:t>		variable x = (expression) ? value if true : value if false </a:t>
            </a:r>
          </a:p>
          <a:p>
            <a:br>
              <a:rPr lang="en-GB" altLang="en-US" sz="1400" dirty="0">
                <a:latin typeface="Arial" panose="020B0604020202020204" pitchFamily="34" charset="0"/>
                <a:cs typeface="Arial" panose="020B0604020202020204" pitchFamily="34" charset="0"/>
              </a:rPr>
            </a:br>
            <a:r>
              <a:rPr lang="en-GB" altLang="en-US" sz="1400" dirty="0">
                <a:latin typeface="Arial" panose="020B0604020202020204" pitchFamily="34" charset="0"/>
                <a:cs typeface="Arial" panose="020B0604020202020204" pitchFamily="34" charset="0"/>
              </a:rPr>
              <a:t> </a:t>
            </a:r>
          </a:p>
        </p:txBody>
      </p:sp>
      <p:sp>
        <p:nvSpPr>
          <p:cNvPr id="25" name="TextBox 24">
            <a:extLst>
              <a:ext uri="{FF2B5EF4-FFF2-40B4-BE49-F238E27FC236}">
                <a16:creationId xmlns:a16="http://schemas.microsoft.com/office/drawing/2014/main" id="{DF6408FA-ECF5-6463-705A-DBA78A2F1697}"/>
              </a:ext>
            </a:extLst>
          </p:cNvPr>
          <p:cNvSpPr txBox="1"/>
          <p:nvPr/>
        </p:nvSpPr>
        <p:spPr>
          <a:xfrm>
            <a:off x="2668998" y="2337852"/>
            <a:ext cx="1905486" cy="307777"/>
          </a:xfrm>
          <a:prstGeom prst="rect">
            <a:avLst/>
          </a:prstGeom>
          <a:solidFill>
            <a:schemeClr val="bg2">
              <a:lumMod val="95000"/>
            </a:schemeClr>
          </a:solidFill>
          <a:ln/>
        </p:spPr>
        <p:style>
          <a:lnRef idx="2">
            <a:schemeClr val="dk1"/>
          </a:lnRef>
          <a:fillRef idx="1">
            <a:schemeClr val="lt1"/>
          </a:fillRef>
          <a:effectRef idx="0">
            <a:schemeClr val="dk1"/>
          </a:effectRef>
          <a:fontRef idx="minor">
            <a:schemeClr val="dk1"/>
          </a:fontRef>
        </p:style>
        <p:txBody>
          <a:bodyPr wrap="square">
            <a:spAutoFit/>
          </a:bodyPr>
          <a:lstStyle/>
          <a:p>
            <a:pPr eaLnBrk="1" hangingPunct="1">
              <a:spcBef>
                <a:spcPct val="0"/>
              </a:spcBef>
              <a:buFontTx/>
              <a:buNone/>
            </a:pPr>
            <a:r>
              <a:rPr lang="en-GB" altLang="en-US" sz="1400" dirty="0">
                <a:latin typeface="Arial" panose="020B0604020202020204" pitchFamily="34" charset="0"/>
              </a:rPr>
              <a:t>Boolean expression </a:t>
            </a:r>
            <a:endParaRPr lang="en-GB" sz="1400" b="1" dirty="0">
              <a:solidFill>
                <a:schemeClr val="tx1"/>
              </a:solidFill>
            </a:endParaRPr>
          </a:p>
        </p:txBody>
      </p:sp>
      <p:cxnSp>
        <p:nvCxnSpPr>
          <p:cNvPr id="26" name="AutoShape 3">
            <a:extLst>
              <a:ext uri="{FF2B5EF4-FFF2-40B4-BE49-F238E27FC236}">
                <a16:creationId xmlns:a16="http://schemas.microsoft.com/office/drawing/2014/main" id="{4FAC4C21-1B6F-93D4-0B02-EAA7AD98C47C}"/>
              </a:ext>
              <a:ext uri="{C183D7F6-B498-43B3-948B-1728B52AA6E4}">
                <adec:decorative xmlns:adec="http://schemas.microsoft.com/office/drawing/2017/decorative" val="1"/>
              </a:ext>
            </a:extLst>
          </p:cNvPr>
          <p:cNvCxnSpPr>
            <a:cxnSpLocks noChangeShapeType="1"/>
          </p:cNvCxnSpPr>
          <p:nvPr/>
        </p:nvCxnSpPr>
        <p:spPr bwMode="auto">
          <a:xfrm flipV="1">
            <a:off x="4232954" y="2034988"/>
            <a:ext cx="0" cy="304799"/>
          </a:xfrm>
          <a:prstGeom prst="straightConnector1">
            <a:avLst/>
          </a:prstGeom>
          <a:noFill/>
          <a:ln w="25400">
            <a:solidFill>
              <a:srgbClr val="000000"/>
            </a:solidFill>
            <a:round/>
            <a:headEnd/>
            <a:tailEnd type="triangle" w="med" len="med"/>
          </a:ln>
          <a:extLst>
            <a:ext uri="{909E8E84-426E-40DD-AFC4-6F175D3DCCD1}">
              <a14:hiddenFill xmlns:a14="http://schemas.microsoft.com/office/drawing/2010/main">
                <a:noFill/>
              </a14:hiddenFill>
            </a:ext>
          </a:extLst>
        </p:spPr>
      </p:cxnSp>
      <p:sp>
        <p:nvSpPr>
          <p:cNvPr id="2" name="TextBox 1">
            <a:extLst>
              <a:ext uri="{FF2B5EF4-FFF2-40B4-BE49-F238E27FC236}">
                <a16:creationId xmlns:a16="http://schemas.microsoft.com/office/drawing/2014/main" id="{D8D62124-26AB-7C7D-B1B1-EC4CD63E6B4C}"/>
              </a:ext>
            </a:extLst>
          </p:cNvPr>
          <p:cNvSpPr txBox="1"/>
          <p:nvPr/>
        </p:nvSpPr>
        <p:spPr>
          <a:xfrm>
            <a:off x="4791592" y="2266135"/>
            <a:ext cx="1905486" cy="954107"/>
          </a:xfrm>
          <a:prstGeom prst="rect">
            <a:avLst/>
          </a:prstGeom>
          <a:solidFill>
            <a:schemeClr val="bg2">
              <a:lumMod val="95000"/>
            </a:schemeClr>
          </a:solidFill>
          <a:ln/>
        </p:spPr>
        <p:style>
          <a:lnRef idx="2">
            <a:schemeClr val="dk1"/>
          </a:lnRef>
          <a:fillRef idx="1">
            <a:schemeClr val="lt1"/>
          </a:fillRef>
          <a:effectRef idx="0">
            <a:schemeClr val="dk1"/>
          </a:effectRef>
          <a:fontRef idx="minor">
            <a:schemeClr val="dk1"/>
          </a:fontRef>
        </p:style>
        <p:txBody>
          <a:bodyPr wrap="square">
            <a:spAutoFit/>
          </a:bodyPr>
          <a:lstStyle/>
          <a:p>
            <a:pPr eaLnBrk="1" hangingPunct="1">
              <a:spcBef>
                <a:spcPct val="0"/>
              </a:spcBef>
              <a:buFontTx/>
              <a:buNone/>
            </a:pPr>
            <a:r>
              <a:rPr lang="en-GB" altLang="en-US" sz="1400" dirty="0">
                <a:latin typeface="Arial" panose="020B0604020202020204" pitchFamily="34" charset="0"/>
              </a:rPr>
              <a:t>Outcome of the statement if the boolean expression is true </a:t>
            </a:r>
            <a:endParaRPr lang="en-GB" sz="1400" b="1" dirty="0">
              <a:solidFill>
                <a:schemeClr val="tx1"/>
              </a:solidFill>
            </a:endParaRPr>
          </a:p>
        </p:txBody>
      </p:sp>
      <p:sp>
        <p:nvSpPr>
          <p:cNvPr id="3" name="TextBox 2">
            <a:extLst>
              <a:ext uri="{FF2B5EF4-FFF2-40B4-BE49-F238E27FC236}">
                <a16:creationId xmlns:a16="http://schemas.microsoft.com/office/drawing/2014/main" id="{FCC456A1-6556-CE93-F344-4E49C274AFC4}"/>
              </a:ext>
            </a:extLst>
          </p:cNvPr>
          <p:cNvSpPr txBox="1"/>
          <p:nvPr/>
        </p:nvSpPr>
        <p:spPr>
          <a:xfrm>
            <a:off x="6816341" y="2266135"/>
            <a:ext cx="1905486" cy="954107"/>
          </a:xfrm>
          <a:prstGeom prst="rect">
            <a:avLst/>
          </a:prstGeom>
          <a:solidFill>
            <a:schemeClr val="bg2">
              <a:lumMod val="95000"/>
            </a:schemeClr>
          </a:solidFill>
          <a:ln/>
        </p:spPr>
        <p:style>
          <a:lnRef idx="2">
            <a:schemeClr val="dk1"/>
          </a:lnRef>
          <a:fillRef idx="1">
            <a:schemeClr val="lt1"/>
          </a:fillRef>
          <a:effectRef idx="0">
            <a:schemeClr val="dk1"/>
          </a:effectRef>
          <a:fontRef idx="minor">
            <a:schemeClr val="dk1"/>
          </a:fontRef>
        </p:style>
        <p:txBody>
          <a:bodyPr wrap="square">
            <a:spAutoFit/>
          </a:bodyPr>
          <a:lstStyle/>
          <a:p>
            <a:pPr eaLnBrk="1" hangingPunct="1">
              <a:spcBef>
                <a:spcPct val="0"/>
              </a:spcBef>
              <a:buFontTx/>
              <a:buNone/>
            </a:pPr>
            <a:r>
              <a:rPr lang="en-GB" altLang="en-US" sz="1400" dirty="0">
                <a:latin typeface="Arial" panose="020B0604020202020204" pitchFamily="34" charset="0"/>
              </a:rPr>
              <a:t>Outcome of the statement if the boolean expression is true </a:t>
            </a:r>
            <a:endParaRPr lang="en-GB" sz="1400" b="1" dirty="0">
              <a:solidFill>
                <a:schemeClr val="tx1"/>
              </a:solidFill>
            </a:endParaRPr>
          </a:p>
        </p:txBody>
      </p:sp>
      <p:cxnSp>
        <p:nvCxnSpPr>
          <p:cNvPr id="7" name="AutoShape 3">
            <a:extLst>
              <a:ext uri="{FF2B5EF4-FFF2-40B4-BE49-F238E27FC236}">
                <a16:creationId xmlns:a16="http://schemas.microsoft.com/office/drawing/2014/main" id="{D747F0B2-23D2-8ED1-B464-CA0C8B444292}"/>
              </a:ext>
              <a:ext uri="{C183D7F6-B498-43B3-948B-1728B52AA6E4}">
                <adec:decorative xmlns:adec="http://schemas.microsoft.com/office/drawing/2017/decorative" val="1"/>
              </a:ext>
            </a:extLst>
          </p:cNvPr>
          <p:cNvCxnSpPr>
            <a:cxnSpLocks noChangeShapeType="1"/>
          </p:cNvCxnSpPr>
          <p:nvPr/>
        </p:nvCxnSpPr>
        <p:spPr bwMode="auto">
          <a:xfrm flipV="1">
            <a:off x="5659998" y="1927410"/>
            <a:ext cx="0" cy="338725"/>
          </a:xfrm>
          <a:prstGeom prst="straightConnector1">
            <a:avLst/>
          </a:prstGeom>
          <a:noFill/>
          <a:ln w="25400">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8" name="AutoShape 3">
            <a:extLst>
              <a:ext uri="{FF2B5EF4-FFF2-40B4-BE49-F238E27FC236}">
                <a16:creationId xmlns:a16="http://schemas.microsoft.com/office/drawing/2014/main" id="{21D26953-F9E0-55EC-F350-5311FB58C108}"/>
              </a:ext>
              <a:ext uri="{C183D7F6-B498-43B3-948B-1728B52AA6E4}">
                <adec:decorative xmlns:adec="http://schemas.microsoft.com/office/drawing/2017/decorative" val="1"/>
              </a:ext>
            </a:extLst>
          </p:cNvPr>
          <p:cNvCxnSpPr>
            <a:cxnSpLocks noChangeShapeType="1"/>
          </p:cNvCxnSpPr>
          <p:nvPr/>
        </p:nvCxnSpPr>
        <p:spPr bwMode="auto">
          <a:xfrm flipV="1">
            <a:off x="6819610" y="1927410"/>
            <a:ext cx="0" cy="338725"/>
          </a:xfrm>
          <a:prstGeom prst="straightConnector1">
            <a:avLst/>
          </a:prstGeom>
          <a:noFill/>
          <a:ln w="25400">
            <a:solidFill>
              <a:srgbClr val="000000"/>
            </a:solidFill>
            <a:round/>
            <a:headEnd/>
            <a:tailEnd type="triangle" w="med" len="med"/>
          </a:ln>
          <a:extLst>
            <a:ext uri="{909E8E84-426E-40DD-AFC4-6F175D3DCCD1}">
              <a14:hiddenFill xmlns:a14="http://schemas.microsoft.com/office/drawing/2010/main">
                <a:noFill/>
              </a14:hiddenFill>
            </a:ext>
          </a:extLst>
        </p:spPr>
      </p:cxnSp>
      <p:pic>
        <p:nvPicPr>
          <p:cNvPr id="11" name="Picture 2">
            <a:extLst>
              <a:ext uri="{FF2B5EF4-FFF2-40B4-BE49-F238E27FC236}">
                <a16:creationId xmlns:a16="http://schemas.microsoft.com/office/drawing/2014/main" id="{B98059A6-33A7-EB85-6E55-2D01A69225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199" y="4212372"/>
            <a:ext cx="3770312" cy="25923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TextBox 11">
            <a:extLst>
              <a:ext uri="{FF2B5EF4-FFF2-40B4-BE49-F238E27FC236}">
                <a16:creationId xmlns:a16="http://schemas.microsoft.com/office/drawing/2014/main" id="{6F7CF9B4-0F92-4A35-1195-C0BFF289E645}"/>
              </a:ext>
            </a:extLst>
          </p:cNvPr>
          <p:cNvSpPr txBox="1"/>
          <p:nvPr/>
        </p:nvSpPr>
        <p:spPr>
          <a:xfrm>
            <a:off x="1868655" y="3808837"/>
            <a:ext cx="5383792" cy="307777"/>
          </a:xfrm>
          <a:prstGeom prst="rect">
            <a:avLst/>
          </a:prstGeom>
          <a:solidFill>
            <a:schemeClr val="bg2">
              <a:lumMod val="95000"/>
            </a:schemeClr>
          </a:solidFill>
          <a:ln/>
        </p:spPr>
        <p:style>
          <a:lnRef idx="2">
            <a:schemeClr val="dk1"/>
          </a:lnRef>
          <a:fillRef idx="1">
            <a:schemeClr val="lt1"/>
          </a:fillRef>
          <a:effectRef idx="0">
            <a:schemeClr val="dk1"/>
          </a:effectRef>
          <a:fontRef idx="minor">
            <a:schemeClr val="dk1"/>
          </a:fontRef>
        </p:style>
        <p:txBody>
          <a:bodyPr wrap="square">
            <a:spAutoFit/>
          </a:bodyPr>
          <a:lstStyle/>
          <a:p>
            <a:pPr eaLnBrk="1" hangingPunct="1">
              <a:spcBef>
                <a:spcPct val="0"/>
              </a:spcBef>
              <a:buFontTx/>
              <a:buNone/>
            </a:pPr>
            <a:r>
              <a:rPr lang="en-GB" altLang="en-US" sz="1400" dirty="0">
                <a:latin typeface="Arial" panose="020B0604020202020204" pitchFamily="34" charset="0"/>
              </a:rPr>
              <a:t>An </a:t>
            </a:r>
            <a:r>
              <a:rPr lang="en-GB" altLang="en-US" sz="1400" b="1" dirty="0">
                <a:latin typeface="Arial" panose="020B0604020202020204" pitchFamily="34" charset="0"/>
              </a:rPr>
              <a:t>if .. else  </a:t>
            </a:r>
            <a:r>
              <a:rPr lang="en-GB" altLang="en-US" sz="1400" dirty="0">
                <a:latin typeface="Arial" panose="020B0604020202020204" pitchFamily="34" charset="0"/>
              </a:rPr>
              <a:t>coded using the </a:t>
            </a:r>
            <a:r>
              <a:rPr lang="en-GB" altLang="en-US" sz="1400" b="1" dirty="0">
                <a:latin typeface="Arial" panose="020B0604020202020204" pitchFamily="34" charset="0"/>
              </a:rPr>
              <a:t>Conditional operator</a:t>
            </a:r>
          </a:p>
        </p:txBody>
      </p:sp>
      <p:sp>
        <p:nvSpPr>
          <p:cNvPr id="13" name="Bent Arrow 4">
            <a:extLst>
              <a:ext uri="{FF2B5EF4-FFF2-40B4-BE49-F238E27FC236}">
                <a16:creationId xmlns:a16="http://schemas.microsoft.com/office/drawing/2014/main" id="{AFB0147E-965C-867B-1A8D-035F3FC30309}"/>
              </a:ext>
            </a:extLst>
          </p:cNvPr>
          <p:cNvSpPr/>
          <p:nvPr/>
        </p:nvSpPr>
        <p:spPr bwMode="auto">
          <a:xfrm rot="1578818">
            <a:off x="4646004" y="4342241"/>
            <a:ext cx="1295400" cy="1439863"/>
          </a:xfrm>
          <a:prstGeom prst="bentArrow">
            <a:avLst/>
          </a:prstGeom>
          <a:solidFill>
            <a:schemeClr val="tx1">
              <a:lumMod val="50000"/>
            </a:schemeClr>
          </a:solidFill>
          <a:ln>
            <a:solidFill>
              <a:schemeClr val="tx1"/>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a:lstStyle/>
          <a:p>
            <a:pPr algn="ctr">
              <a:defRPr/>
            </a:pPr>
            <a:endParaRPr lang="en-GB" b="1" dirty="0">
              <a:solidFill>
                <a:schemeClr val="tx1"/>
              </a:solidFill>
              <a:latin typeface="Verdana" pitchFamily="34" charset="0"/>
            </a:endParaRPr>
          </a:p>
        </p:txBody>
      </p:sp>
      <p:pic>
        <p:nvPicPr>
          <p:cNvPr id="14" name="Picture 3">
            <a:extLst>
              <a:ext uri="{FF2B5EF4-FFF2-40B4-BE49-F238E27FC236}">
                <a16:creationId xmlns:a16="http://schemas.microsoft.com/office/drawing/2014/main" id="{6918CCDA-736C-2EBC-E999-BCAAD4AA644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93425" y="4383450"/>
            <a:ext cx="4090376" cy="16917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290" name="Picture 2" descr="On Off Switch Icon Vector Art, Icons, and Graphics for Free Download">
            <a:extLst>
              <a:ext uri="{FF2B5EF4-FFF2-40B4-BE49-F238E27FC236}">
                <a16:creationId xmlns:a16="http://schemas.microsoft.com/office/drawing/2014/main" id="{C61F4B3C-746A-6264-DB1E-85B2AC5C7AE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29905" y="178419"/>
            <a:ext cx="2608816" cy="15476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57130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16A6726-A54D-5656-B88B-C1B238469BA8}"/>
              </a:ext>
            </a:extLst>
          </p:cNvPr>
          <p:cNvSpPr>
            <a:spLocks noGrp="1"/>
          </p:cNvSpPr>
          <p:nvPr>
            <p:ph type="title"/>
          </p:nvPr>
        </p:nvSpPr>
        <p:spPr>
          <a:xfrm>
            <a:off x="838199" y="381419"/>
            <a:ext cx="10214114" cy="632219"/>
          </a:xfrm>
        </p:spPr>
        <p:txBody>
          <a:bodyPr/>
          <a:lstStyle/>
          <a:p>
            <a:r>
              <a:rPr lang="en-GB" sz="4400" dirty="0"/>
              <a:t>Conditional operator ? : </a:t>
            </a:r>
            <a:endParaRPr lang="en-GB" dirty="0"/>
          </a:p>
        </p:txBody>
      </p:sp>
      <p:sp>
        <p:nvSpPr>
          <p:cNvPr id="13" name="Bent Arrow 4">
            <a:extLst>
              <a:ext uri="{FF2B5EF4-FFF2-40B4-BE49-F238E27FC236}">
                <a16:creationId xmlns:a16="http://schemas.microsoft.com/office/drawing/2014/main" id="{AFB0147E-965C-867B-1A8D-035F3FC30309}"/>
              </a:ext>
            </a:extLst>
          </p:cNvPr>
          <p:cNvSpPr/>
          <p:nvPr/>
        </p:nvSpPr>
        <p:spPr bwMode="auto">
          <a:xfrm rot="1578818">
            <a:off x="4472379" y="1888138"/>
            <a:ext cx="1295400" cy="1439863"/>
          </a:xfrm>
          <a:prstGeom prst="bentArrow">
            <a:avLst/>
          </a:prstGeom>
          <a:solidFill>
            <a:schemeClr val="tx1">
              <a:lumMod val="50000"/>
            </a:schemeClr>
          </a:solidFill>
          <a:ln>
            <a:solidFill>
              <a:schemeClr val="tx1"/>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a:lstStyle/>
          <a:p>
            <a:pPr algn="ctr">
              <a:defRPr/>
            </a:pPr>
            <a:endParaRPr lang="en-GB" b="1" dirty="0">
              <a:solidFill>
                <a:schemeClr val="tx1"/>
              </a:solidFill>
              <a:latin typeface="Verdana" pitchFamily="34" charset="0"/>
            </a:endParaRPr>
          </a:p>
        </p:txBody>
      </p:sp>
      <p:pic>
        <p:nvPicPr>
          <p:cNvPr id="6" name="Picture 2">
            <a:extLst>
              <a:ext uri="{FF2B5EF4-FFF2-40B4-BE49-F238E27FC236}">
                <a16:creationId xmlns:a16="http://schemas.microsoft.com/office/drawing/2014/main" id="{A72566E8-388E-B07A-BAF7-744EAC1294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7529" y="1892299"/>
            <a:ext cx="3328987" cy="15196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3">
            <a:extLst>
              <a:ext uri="{FF2B5EF4-FFF2-40B4-BE49-F238E27FC236}">
                <a16:creationId xmlns:a16="http://schemas.microsoft.com/office/drawing/2014/main" id="{FA9CC3E9-5FC7-2073-44E2-F212D5AD81A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2" y="2025791"/>
            <a:ext cx="5830593" cy="11645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7">
            <a:extLst>
              <a:ext uri="{FF2B5EF4-FFF2-40B4-BE49-F238E27FC236}">
                <a16:creationId xmlns:a16="http://schemas.microsoft.com/office/drawing/2014/main" id="{9C63974B-9812-5AC9-08B5-E9A68098B05B}"/>
              </a:ext>
            </a:extLst>
          </p:cNvPr>
          <p:cNvPicPr>
            <a:picLocks noChangeAspect="1" noChangeArrowheads="1"/>
          </p:cNvPicPr>
          <p:nvPr/>
        </p:nvPicPr>
        <p:blipFill>
          <a:blip r:embed="rId5" cstate="print"/>
          <a:srcRect/>
          <a:stretch>
            <a:fillRect/>
          </a:stretch>
        </p:blipFill>
        <p:spPr bwMode="auto">
          <a:xfrm>
            <a:off x="2533650" y="4493822"/>
            <a:ext cx="1036554" cy="101497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7" name="TextBox 16">
            <a:extLst>
              <a:ext uri="{FF2B5EF4-FFF2-40B4-BE49-F238E27FC236}">
                <a16:creationId xmlns:a16="http://schemas.microsoft.com/office/drawing/2014/main" id="{7800BAB5-AAB0-4DAA-479C-F87D1B994C12}"/>
              </a:ext>
            </a:extLst>
          </p:cNvPr>
          <p:cNvSpPr txBox="1"/>
          <p:nvPr/>
        </p:nvSpPr>
        <p:spPr>
          <a:xfrm>
            <a:off x="3562349" y="4675822"/>
            <a:ext cx="7096125" cy="738664"/>
          </a:xfrm>
          <a:prstGeom prst="rect">
            <a:avLst/>
          </a:prstGeom>
          <a:noFill/>
        </p:spPr>
        <p:txBody>
          <a:bodyPr wrap="square">
            <a:spAutoFit/>
          </a:bodyPr>
          <a:lstStyle/>
          <a:p>
            <a:pPr marL="0" indent="0">
              <a:buFontTx/>
              <a:buNone/>
            </a:pPr>
            <a:r>
              <a:rPr lang="en-GB" altLang="en-US" sz="1400" dirty="0">
                <a:latin typeface="Arial" panose="020B0604020202020204" pitchFamily="34" charset="0"/>
                <a:cs typeface="Arial" panose="020B0604020202020204" pitchFamily="34" charset="0"/>
              </a:rPr>
              <a:t>While it is possible to leave out braces if you have only one statement in loop or selection block it is recommended to surround all blocks with braces.  Increases code readably, reduces logical errors, and ease of maintenance.</a:t>
            </a:r>
          </a:p>
        </p:txBody>
      </p:sp>
    </p:spTree>
    <p:extLst>
      <p:ext uri="{BB962C8B-B14F-4D97-AF65-F5344CB8AC3E}">
        <p14:creationId xmlns:p14="http://schemas.microsoft.com/office/powerpoint/2010/main" val="1338301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16A6726-A54D-5656-B88B-C1B238469BA8}"/>
              </a:ext>
            </a:extLst>
          </p:cNvPr>
          <p:cNvSpPr>
            <a:spLocks noGrp="1"/>
          </p:cNvSpPr>
          <p:nvPr>
            <p:ph type="title"/>
          </p:nvPr>
        </p:nvSpPr>
        <p:spPr>
          <a:xfrm>
            <a:off x="838199" y="381419"/>
            <a:ext cx="6763871" cy="632219"/>
          </a:xfrm>
        </p:spPr>
        <p:txBody>
          <a:bodyPr/>
          <a:lstStyle/>
          <a:p>
            <a:r>
              <a:rPr lang="en-GB" sz="4400" dirty="0"/>
              <a:t>The Switch statement</a:t>
            </a:r>
            <a:endParaRPr lang="en-GB" dirty="0"/>
          </a:p>
        </p:txBody>
      </p:sp>
      <p:sp>
        <p:nvSpPr>
          <p:cNvPr id="5" name="Text Placeholder 4">
            <a:extLst>
              <a:ext uri="{FF2B5EF4-FFF2-40B4-BE49-F238E27FC236}">
                <a16:creationId xmlns:a16="http://schemas.microsoft.com/office/drawing/2014/main" id="{729897C2-4D7C-F74A-A8D4-023CEF4A5C81}"/>
              </a:ext>
            </a:extLst>
          </p:cNvPr>
          <p:cNvSpPr>
            <a:spLocks noGrp="1"/>
          </p:cNvSpPr>
          <p:nvPr>
            <p:ph type="body" sz="quarter" idx="10"/>
          </p:nvPr>
        </p:nvSpPr>
        <p:spPr>
          <a:xfrm>
            <a:off x="838198" y="1107852"/>
            <a:ext cx="4958213" cy="1692497"/>
          </a:xfrm>
        </p:spPr>
        <p:txBody>
          <a:bodyPr>
            <a:normAutofit/>
          </a:bodyPr>
          <a:lstStyle/>
          <a:p>
            <a:pPr>
              <a:defRPr/>
            </a:pPr>
            <a:r>
              <a:rPr lang="en-GB" b="1" dirty="0">
                <a:solidFill>
                  <a:schemeClr val="tx1"/>
                </a:solidFill>
              </a:rPr>
              <a:t>switch multiple-selection statement </a:t>
            </a:r>
            <a:r>
              <a:rPr lang="en-GB" dirty="0">
                <a:solidFill>
                  <a:schemeClr val="tx1"/>
                </a:solidFill>
              </a:rPr>
              <a:t>performs different actions based on the possible values of a </a:t>
            </a:r>
            <a:r>
              <a:rPr lang="en-GB" b="1" dirty="0">
                <a:solidFill>
                  <a:schemeClr val="tx1"/>
                </a:solidFill>
              </a:rPr>
              <a:t>constant integral expression </a:t>
            </a:r>
            <a:r>
              <a:rPr lang="en-GB" dirty="0">
                <a:solidFill>
                  <a:schemeClr val="tx1"/>
                </a:solidFill>
              </a:rPr>
              <a:t>of type </a:t>
            </a:r>
            <a:r>
              <a:rPr lang="en-GB" i="1" dirty="0">
                <a:solidFill>
                  <a:schemeClr val="tx1"/>
                </a:solidFill>
              </a:rPr>
              <a:t>byte</a:t>
            </a:r>
            <a:r>
              <a:rPr lang="en-GB" dirty="0">
                <a:solidFill>
                  <a:schemeClr val="tx1"/>
                </a:solidFill>
              </a:rPr>
              <a:t>, </a:t>
            </a:r>
            <a:r>
              <a:rPr lang="en-GB" i="1" dirty="0">
                <a:solidFill>
                  <a:schemeClr val="tx1"/>
                </a:solidFill>
              </a:rPr>
              <a:t>short</a:t>
            </a:r>
            <a:r>
              <a:rPr lang="en-GB" dirty="0">
                <a:solidFill>
                  <a:schemeClr val="tx1"/>
                </a:solidFill>
              </a:rPr>
              <a:t>, </a:t>
            </a:r>
            <a:r>
              <a:rPr lang="en-GB" i="1" dirty="0">
                <a:solidFill>
                  <a:schemeClr val="tx1"/>
                </a:solidFill>
              </a:rPr>
              <a:t>int</a:t>
            </a:r>
            <a:r>
              <a:rPr lang="en-GB" dirty="0">
                <a:solidFill>
                  <a:schemeClr val="tx1"/>
                </a:solidFill>
              </a:rPr>
              <a:t> or </a:t>
            </a:r>
            <a:r>
              <a:rPr lang="en-GB" i="1" dirty="0">
                <a:solidFill>
                  <a:schemeClr val="tx1"/>
                </a:solidFill>
              </a:rPr>
              <a:t>char or a String</a:t>
            </a:r>
          </a:p>
          <a:p>
            <a:pPr>
              <a:defRPr/>
            </a:pPr>
            <a:endParaRPr lang="en-GB" i="1" dirty="0">
              <a:solidFill>
                <a:schemeClr val="tx1"/>
              </a:solidFill>
            </a:endParaRPr>
          </a:p>
          <a:p>
            <a:pPr>
              <a:defRPr/>
            </a:pPr>
            <a:r>
              <a:rPr lang="en-GB" dirty="0">
                <a:solidFill>
                  <a:schemeClr val="tx1"/>
                </a:solidFill>
              </a:rPr>
              <a:t>Unlike </a:t>
            </a:r>
            <a:r>
              <a:rPr lang="en-GB" b="1" dirty="0">
                <a:solidFill>
                  <a:schemeClr val="tx1"/>
                </a:solidFill>
              </a:rPr>
              <a:t>if</a:t>
            </a:r>
            <a:r>
              <a:rPr lang="en-GB" dirty="0">
                <a:solidFill>
                  <a:schemeClr val="tx1"/>
                </a:solidFill>
              </a:rPr>
              <a:t> and </a:t>
            </a:r>
            <a:r>
              <a:rPr lang="en-GB" b="1" dirty="0">
                <a:solidFill>
                  <a:schemeClr val="tx1"/>
                </a:solidFill>
              </a:rPr>
              <a:t>if-else</a:t>
            </a:r>
            <a:r>
              <a:rPr lang="en-GB" dirty="0">
                <a:solidFill>
                  <a:schemeClr val="tx1"/>
                </a:solidFill>
              </a:rPr>
              <a:t> statements, the </a:t>
            </a:r>
            <a:r>
              <a:rPr lang="en-GB" b="1" dirty="0">
                <a:solidFill>
                  <a:schemeClr val="tx1"/>
                </a:solidFill>
              </a:rPr>
              <a:t>switch</a:t>
            </a:r>
            <a:r>
              <a:rPr lang="en-GB" dirty="0">
                <a:solidFill>
                  <a:schemeClr val="tx1"/>
                </a:solidFill>
              </a:rPr>
              <a:t> statement can have a number of possible execution paths</a:t>
            </a:r>
            <a:endParaRPr lang="en-GB" i="1" dirty="0">
              <a:solidFill>
                <a:schemeClr val="tx1"/>
              </a:solidFill>
            </a:endParaRPr>
          </a:p>
          <a:p>
            <a:pPr>
              <a:defRPr/>
            </a:pPr>
            <a:endParaRPr lang="en-GB" i="1" dirty="0">
              <a:solidFill>
                <a:schemeClr val="tx1"/>
              </a:solidFill>
            </a:endParaRPr>
          </a:p>
          <a:p>
            <a:endParaRPr lang="en-GB" altLang="en-US" dirty="0">
              <a:solidFill>
                <a:schemeClr val="tx1"/>
              </a:solidFill>
            </a:endParaRPr>
          </a:p>
          <a:p>
            <a:endParaRPr lang="en-GB" altLang="en-US" dirty="0"/>
          </a:p>
          <a:p>
            <a:endParaRPr lang="en-GB" altLang="en-US" dirty="0"/>
          </a:p>
          <a:p>
            <a:endParaRPr lang="en-GB" altLang="en-US" dirty="0"/>
          </a:p>
          <a:p>
            <a:endParaRPr lang="en-GB" dirty="0"/>
          </a:p>
        </p:txBody>
      </p:sp>
      <p:sp>
        <p:nvSpPr>
          <p:cNvPr id="12" name="Text Placeholder 4">
            <a:extLst>
              <a:ext uri="{FF2B5EF4-FFF2-40B4-BE49-F238E27FC236}">
                <a16:creationId xmlns:a16="http://schemas.microsoft.com/office/drawing/2014/main" id="{D43503BE-9668-C51F-AA8C-9BC00AE5D906}"/>
              </a:ext>
            </a:extLst>
          </p:cNvPr>
          <p:cNvSpPr txBox="1">
            <a:spLocks/>
          </p:cNvSpPr>
          <p:nvPr/>
        </p:nvSpPr>
        <p:spPr>
          <a:xfrm>
            <a:off x="838199" y="3270394"/>
            <a:ext cx="5695951" cy="2453140"/>
          </a:xfrm>
          <a:prstGeom prst="rect">
            <a:avLst/>
          </a:prstGeom>
        </p:spPr>
        <p:txBody>
          <a:bodyPr vert="horz" lIns="91440" tIns="45720" rIns="91440" bIns="45720" rtlCol="0">
            <a:normAutofit/>
          </a:bodyPr>
          <a:lstStyle>
            <a:lvl1pPr marL="0" indent="0" algn="l" defTabSz="914377" rtl="0" eaLnBrk="1" latinLnBrk="0" hangingPunct="1">
              <a:lnSpc>
                <a:spcPct val="90000"/>
              </a:lnSpc>
              <a:spcBef>
                <a:spcPts val="1000"/>
              </a:spcBef>
              <a:buFont typeface="+mj-lt"/>
              <a:buNone/>
              <a:defRPr sz="1400" b="0" i="0" kern="1200">
                <a:solidFill>
                  <a:schemeClr val="bg1"/>
                </a:solidFill>
                <a:latin typeface="Arial" panose="020B0604020202020204" pitchFamily="34" charset="0"/>
                <a:ea typeface="+mn-ea"/>
                <a:cs typeface="Arial" panose="020B0604020202020204" pitchFamily="34" charset="0"/>
              </a:defRPr>
            </a:lvl1pPr>
            <a:lvl2pPr marL="457189" indent="0" algn="l" defTabSz="914377" rtl="0" eaLnBrk="1" latinLnBrk="0" hangingPunct="1">
              <a:lnSpc>
                <a:spcPct val="90000"/>
              </a:lnSpc>
              <a:spcBef>
                <a:spcPts val="500"/>
              </a:spcBef>
              <a:buFont typeface="+mj-lt"/>
              <a:buNone/>
              <a:defRPr sz="2400" kern="1200">
                <a:solidFill>
                  <a:schemeClr val="tx1"/>
                </a:solidFill>
                <a:latin typeface="+mn-lt"/>
                <a:ea typeface="+mn-ea"/>
                <a:cs typeface="+mn-cs"/>
              </a:defRPr>
            </a:lvl2pPr>
            <a:lvl3pPr marL="914377" indent="0" algn="l" defTabSz="914377" rtl="0" eaLnBrk="1" latinLnBrk="0" hangingPunct="1">
              <a:lnSpc>
                <a:spcPct val="90000"/>
              </a:lnSpc>
              <a:spcBef>
                <a:spcPts val="500"/>
              </a:spcBef>
              <a:buFont typeface="+mj-lt"/>
              <a:buNone/>
              <a:defRPr sz="2000" kern="1200">
                <a:solidFill>
                  <a:schemeClr val="tx1"/>
                </a:solidFill>
                <a:latin typeface="+mn-lt"/>
                <a:ea typeface="+mn-ea"/>
                <a:cs typeface="+mn-cs"/>
              </a:defRPr>
            </a:lvl3pPr>
            <a:lvl4pPr marL="1371566" indent="0" algn="l" defTabSz="914377" rtl="0" eaLnBrk="1" latinLnBrk="0" hangingPunct="1">
              <a:lnSpc>
                <a:spcPct val="90000"/>
              </a:lnSpc>
              <a:spcBef>
                <a:spcPts val="500"/>
              </a:spcBef>
              <a:buFont typeface="+mj-lt"/>
              <a:buNone/>
              <a:defRPr sz="1800" kern="1200">
                <a:solidFill>
                  <a:schemeClr val="tx1"/>
                </a:solidFill>
                <a:latin typeface="+mn-lt"/>
                <a:ea typeface="+mn-ea"/>
                <a:cs typeface="+mn-cs"/>
              </a:defRPr>
            </a:lvl4pPr>
            <a:lvl5pPr marL="1828754" indent="0" algn="l" defTabSz="914377" rtl="0" eaLnBrk="1" latinLnBrk="0" hangingPunct="1">
              <a:lnSpc>
                <a:spcPct val="90000"/>
              </a:lnSpc>
              <a:spcBef>
                <a:spcPts val="500"/>
              </a:spcBef>
              <a:buFont typeface="+mj-lt"/>
              <a:buNone/>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Tx/>
              <a:buNone/>
            </a:pPr>
            <a:r>
              <a:rPr lang="en-GB" altLang="en-US" dirty="0">
                <a:solidFill>
                  <a:schemeClr val="tx1"/>
                </a:solidFill>
              </a:rPr>
              <a:t>             </a:t>
            </a:r>
            <a:r>
              <a:rPr lang="en-GB" altLang="en-US" b="1" dirty="0">
                <a:solidFill>
                  <a:schemeClr val="tx1"/>
                </a:solidFill>
              </a:rPr>
              <a:t>switch</a:t>
            </a:r>
            <a:r>
              <a:rPr lang="en-GB" altLang="en-US" dirty="0">
                <a:solidFill>
                  <a:schemeClr val="tx1"/>
                </a:solidFill>
              </a:rPr>
              <a:t> (expression) { </a:t>
            </a:r>
          </a:p>
          <a:p>
            <a:pPr marL="0" indent="0">
              <a:buFontTx/>
              <a:buNone/>
            </a:pPr>
            <a:r>
              <a:rPr lang="en-GB" altLang="en-US" dirty="0">
                <a:solidFill>
                  <a:schemeClr val="tx1"/>
                </a:solidFill>
              </a:rPr>
              <a:t>	</a:t>
            </a:r>
            <a:r>
              <a:rPr lang="en-GB" altLang="en-US" b="1" dirty="0">
                <a:solidFill>
                  <a:schemeClr val="tx1"/>
                </a:solidFill>
              </a:rPr>
              <a:t>case</a:t>
            </a:r>
            <a:r>
              <a:rPr lang="en-GB" altLang="en-US" dirty="0">
                <a:solidFill>
                  <a:schemeClr val="tx1"/>
                </a:solidFill>
              </a:rPr>
              <a:t> condition1: </a:t>
            </a:r>
            <a:br>
              <a:rPr lang="en-GB" altLang="en-US" dirty="0">
                <a:solidFill>
                  <a:schemeClr val="tx1"/>
                </a:solidFill>
              </a:rPr>
            </a:br>
            <a:r>
              <a:rPr lang="en-GB" altLang="en-US" dirty="0">
                <a:solidFill>
                  <a:schemeClr val="tx1"/>
                </a:solidFill>
              </a:rPr>
              <a:t>	   code_block_1;</a:t>
            </a:r>
            <a:br>
              <a:rPr lang="en-GB" altLang="en-US" dirty="0">
                <a:solidFill>
                  <a:schemeClr val="tx1"/>
                </a:solidFill>
              </a:rPr>
            </a:br>
            <a:r>
              <a:rPr lang="en-GB" altLang="en-US" dirty="0">
                <a:solidFill>
                  <a:schemeClr val="tx1"/>
                </a:solidFill>
              </a:rPr>
              <a:t>	</a:t>
            </a:r>
            <a:r>
              <a:rPr lang="en-GB" altLang="en-US" b="1" dirty="0">
                <a:solidFill>
                  <a:schemeClr val="tx1"/>
                </a:solidFill>
              </a:rPr>
              <a:t>case</a:t>
            </a:r>
            <a:r>
              <a:rPr lang="en-GB" altLang="en-US" dirty="0">
                <a:solidFill>
                  <a:schemeClr val="tx1"/>
                </a:solidFill>
              </a:rPr>
              <a:t> condition2: </a:t>
            </a:r>
            <a:br>
              <a:rPr lang="en-GB" altLang="en-US" dirty="0">
                <a:solidFill>
                  <a:schemeClr val="tx1"/>
                </a:solidFill>
              </a:rPr>
            </a:br>
            <a:r>
              <a:rPr lang="en-GB" altLang="en-US" dirty="0">
                <a:solidFill>
                  <a:schemeClr val="tx1"/>
                </a:solidFill>
              </a:rPr>
              <a:t>    	   code_block_2;</a:t>
            </a:r>
            <a:br>
              <a:rPr lang="en-GB" altLang="en-US" dirty="0">
                <a:solidFill>
                  <a:schemeClr val="tx1"/>
                </a:solidFill>
              </a:rPr>
            </a:br>
            <a:r>
              <a:rPr lang="en-GB" altLang="en-US" dirty="0">
                <a:solidFill>
                  <a:schemeClr val="tx1"/>
                </a:solidFill>
              </a:rPr>
              <a:t>	</a:t>
            </a:r>
            <a:r>
              <a:rPr lang="en-GB" altLang="en-US" b="1" dirty="0">
                <a:solidFill>
                  <a:schemeClr val="tx1"/>
                </a:solidFill>
              </a:rPr>
              <a:t>case</a:t>
            </a:r>
            <a:r>
              <a:rPr lang="en-GB" altLang="en-US" dirty="0">
                <a:solidFill>
                  <a:schemeClr val="tx1"/>
                </a:solidFill>
              </a:rPr>
              <a:t> </a:t>
            </a:r>
            <a:r>
              <a:rPr lang="en-GB" altLang="en-US" dirty="0" err="1">
                <a:solidFill>
                  <a:schemeClr val="tx1"/>
                </a:solidFill>
              </a:rPr>
              <a:t>condition_n</a:t>
            </a:r>
            <a:r>
              <a:rPr lang="en-GB" altLang="en-US" dirty="0">
                <a:solidFill>
                  <a:schemeClr val="tx1"/>
                </a:solidFill>
              </a:rPr>
              <a:t>: 		</a:t>
            </a:r>
            <a:br>
              <a:rPr lang="en-GB" altLang="en-US" dirty="0">
                <a:solidFill>
                  <a:schemeClr val="tx1"/>
                </a:solidFill>
              </a:rPr>
            </a:br>
            <a:r>
              <a:rPr lang="en-GB" altLang="en-US" dirty="0">
                <a:solidFill>
                  <a:schemeClr val="tx1"/>
                </a:solidFill>
              </a:rPr>
              <a:t>                      </a:t>
            </a:r>
            <a:r>
              <a:rPr lang="en-GB" altLang="en-US" dirty="0" err="1">
                <a:solidFill>
                  <a:schemeClr val="tx1"/>
                </a:solidFill>
              </a:rPr>
              <a:t>code_block_n</a:t>
            </a:r>
            <a:r>
              <a:rPr lang="en-GB" altLang="en-US" dirty="0">
                <a:solidFill>
                  <a:schemeClr val="tx1"/>
                </a:solidFill>
              </a:rPr>
              <a:t>;</a:t>
            </a:r>
            <a:br>
              <a:rPr lang="en-GB" altLang="en-US" dirty="0">
                <a:solidFill>
                  <a:schemeClr val="tx1"/>
                </a:solidFill>
              </a:rPr>
            </a:br>
            <a:r>
              <a:rPr lang="en-GB" altLang="en-US" dirty="0">
                <a:solidFill>
                  <a:schemeClr val="tx1"/>
                </a:solidFill>
              </a:rPr>
              <a:t>	</a:t>
            </a:r>
            <a:r>
              <a:rPr lang="en-GB" altLang="en-US" b="1" dirty="0">
                <a:solidFill>
                  <a:schemeClr val="tx1"/>
                </a:solidFill>
              </a:rPr>
              <a:t>default</a:t>
            </a:r>
            <a:r>
              <a:rPr lang="en-GB" altLang="en-US" dirty="0">
                <a:solidFill>
                  <a:schemeClr val="tx1"/>
                </a:solidFill>
              </a:rPr>
              <a:t>: 			              </a:t>
            </a:r>
            <a:br>
              <a:rPr lang="en-GB" altLang="en-US" dirty="0">
                <a:solidFill>
                  <a:schemeClr val="tx1"/>
                </a:solidFill>
              </a:rPr>
            </a:br>
            <a:r>
              <a:rPr lang="en-GB" altLang="en-US" dirty="0">
                <a:solidFill>
                  <a:schemeClr val="tx1"/>
                </a:solidFill>
              </a:rPr>
              <a:t>                      </a:t>
            </a:r>
            <a:r>
              <a:rPr lang="en-GB" altLang="en-US" dirty="0" err="1">
                <a:solidFill>
                  <a:schemeClr val="tx1"/>
                </a:solidFill>
              </a:rPr>
              <a:t>code_block_default</a:t>
            </a:r>
            <a:r>
              <a:rPr lang="en-GB" altLang="en-US" dirty="0">
                <a:solidFill>
                  <a:schemeClr val="tx1"/>
                </a:solidFill>
              </a:rPr>
              <a:t>;</a:t>
            </a:r>
            <a:br>
              <a:rPr lang="en-GB" altLang="en-US" dirty="0">
                <a:solidFill>
                  <a:schemeClr val="tx1"/>
                </a:solidFill>
              </a:rPr>
            </a:br>
            <a:r>
              <a:rPr lang="en-GB" altLang="en-US" dirty="0">
                <a:solidFill>
                  <a:schemeClr val="tx1"/>
                </a:solidFill>
              </a:rPr>
              <a:t>             }</a:t>
            </a:r>
          </a:p>
          <a:p>
            <a:pPr>
              <a:defRPr/>
            </a:pPr>
            <a:endParaRPr lang="en-GB" i="1" dirty="0">
              <a:solidFill>
                <a:schemeClr val="tx1"/>
              </a:solidFill>
            </a:endParaRPr>
          </a:p>
          <a:p>
            <a:endParaRPr lang="en-GB" altLang="en-US" dirty="0">
              <a:solidFill>
                <a:schemeClr val="tx1"/>
              </a:solidFill>
            </a:endParaRPr>
          </a:p>
          <a:p>
            <a:endParaRPr lang="en-GB" altLang="en-US" dirty="0"/>
          </a:p>
          <a:p>
            <a:endParaRPr lang="en-GB" altLang="en-US" dirty="0"/>
          </a:p>
          <a:p>
            <a:endParaRPr lang="en-GB" altLang="en-US" dirty="0"/>
          </a:p>
          <a:p>
            <a:endParaRPr lang="en-GB" dirty="0"/>
          </a:p>
        </p:txBody>
      </p:sp>
      <p:sp>
        <p:nvSpPr>
          <p:cNvPr id="13" name="TextBox 12">
            <a:extLst>
              <a:ext uri="{FF2B5EF4-FFF2-40B4-BE49-F238E27FC236}">
                <a16:creationId xmlns:a16="http://schemas.microsoft.com/office/drawing/2014/main" id="{52D4CD11-17E6-DC78-3197-7C1A250784E8}"/>
              </a:ext>
            </a:extLst>
          </p:cNvPr>
          <p:cNvSpPr txBox="1"/>
          <p:nvPr/>
        </p:nvSpPr>
        <p:spPr>
          <a:xfrm>
            <a:off x="3890925" y="3558660"/>
            <a:ext cx="1905486" cy="523220"/>
          </a:xfrm>
          <a:prstGeom prst="rect">
            <a:avLst/>
          </a:prstGeom>
          <a:solidFill>
            <a:schemeClr val="bg2">
              <a:lumMod val="95000"/>
            </a:schemeClr>
          </a:solidFill>
          <a:ln/>
        </p:spPr>
        <p:style>
          <a:lnRef idx="2">
            <a:schemeClr val="dk1"/>
          </a:lnRef>
          <a:fillRef idx="1">
            <a:schemeClr val="lt1"/>
          </a:fillRef>
          <a:effectRef idx="0">
            <a:schemeClr val="dk1"/>
          </a:effectRef>
          <a:fontRef idx="minor">
            <a:schemeClr val="dk1"/>
          </a:fontRef>
        </p:style>
        <p:txBody>
          <a:bodyPr wrap="square">
            <a:spAutoFit/>
          </a:bodyPr>
          <a:lstStyle/>
          <a:p>
            <a:pPr eaLnBrk="1" hangingPunct="1">
              <a:spcBef>
                <a:spcPct val="0"/>
              </a:spcBef>
              <a:buFontTx/>
              <a:buNone/>
            </a:pPr>
            <a:r>
              <a:rPr lang="en-GB" altLang="en-US" sz="1400" dirty="0">
                <a:latin typeface="Arial" panose="020B0604020202020204" pitchFamily="34" charset="0"/>
              </a:rPr>
              <a:t>General format of a switch statement</a:t>
            </a:r>
            <a:endParaRPr lang="en-GB" sz="1400" b="1" dirty="0">
              <a:solidFill>
                <a:schemeClr val="tx1"/>
              </a:solidFill>
            </a:endParaRPr>
          </a:p>
        </p:txBody>
      </p:sp>
      <p:pic>
        <p:nvPicPr>
          <p:cNvPr id="5122" name="Picture 2" descr="4,000+ Rail Switch Stock Photos, Pictures &amp; Royalty-Free Images - iStock | Train  switch, Switching, Change">
            <a:extLst>
              <a:ext uri="{FF2B5EF4-FFF2-40B4-BE49-F238E27FC236}">
                <a16:creationId xmlns:a16="http://schemas.microsoft.com/office/drawing/2014/main" id="{0C7FA11C-4EAB-755A-5EE3-0E9FC5C84D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7167" y="1435836"/>
            <a:ext cx="5829300" cy="3886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22366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16A6726-A54D-5656-B88B-C1B238469BA8}"/>
              </a:ext>
            </a:extLst>
          </p:cNvPr>
          <p:cNvSpPr>
            <a:spLocks noGrp="1"/>
          </p:cNvSpPr>
          <p:nvPr>
            <p:ph type="title"/>
          </p:nvPr>
        </p:nvSpPr>
        <p:spPr>
          <a:xfrm>
            <a:off x="838199" y="381419"/>
            <a:ext cx="6763871" cy="632219"/>
          </a:xfrm>
        </p:spPr>
        <p:txBody>
          <a:bodyPr/>
          <a:lstStyle/>
          <a:p>
            <a:r>
              <a:rPr lang="en-GB" sz="4400" dirty="0"/>
              <a:t>The Switch statement</a:t>
            </a:r>
            <a:endParaRPr lang="en-GB" dirty="0"/>
          </a:p>
        </p:txBody>
      </p:sp>
      <p:sp>
        <p:nvSpPr>
          <p:cNvPr id="13" name="TextBox 12">
            <a:extLst>
              <a:ext uri="{FF2B5EF4-FFF2-40B4-BE49-F238E27FC236}">
                <a16:creationId xmlns:a16="http://schemas.microsoft.com/office/drawing/2014/main" id="{52D4CD11-17E6-DC78-3197-7C1A250784E8}"/>
              </a:ext>
            </a:extLst>
          </p:cNvPr>
          <p:cNvSpPr txBox="1"/>
          <p:nvPr/>
        </p:nvSpPr>
        <p:spPr>
          <a:xfrm>
            <a:off x="629527" y="1055898"/>
            <a:ext cx="9505950" cy="307777"/>
          </a:xfrm>
          <a:prstGeom prst="rect">
            <a:avLst/>
          </a:prstGeom>
          <a:solidFill>
            <a:schemeClr val="bg2">
              <a:lumMod val="95000"/>
            </a:schemeClr>
          </a:solidFill>
          <a:ln/>
        </p:spPr>
        <p:style>
          <a:lnRef idx="2">
            <a:schemeClr val="dk1"/>
          </a:lnRef>
          <a:fillRef idx="1">
            <a:schemeClr val="lt1"/>
          </a:fillRef>
          <a:effectRef idx="0">
            <a:schemeClr val="dk1"/>
          </a:effectRef>
          <a:fontRef idx="minor">
            <a:schemeClr val="dk1"/>
          </a:fontRef>
        </p:style>
        <p:txBody>
          <a:bodyPr wrap="square">
            <a:spAutoFit/>
          </a:bodyPr>
          <a:lstStyle/>
          <a:p>
            <a:pPr eaLnBrk="1" hangingPunct="1">
              <a:spcBef>
                <a:spcPct val="0"/>
              </a:spcBef>
              <a:buFontTx/>
              <a:buNone/>
            </a:pPr>
            <a:r>
              <a:rPr lang="en-GB" altLang="en-US" sz="1400" dirty="0">
                <a:latin typeface="Arial" panose="020B0604020202020204" pitchFamily="34" charset="0"/>
              </a:rPr>
              <a:t>Switching on an </a:t>
            </a:r>
            <a:r>
              <a:rPr lang="en-GB" altLang="en-US" sz="1400" b="1" dirty="0">
                <a:latin typeface="Arial" panose="020B0604020202020204" pitchFamily="34" charset="0"/>
              </a:rPr>
              <a:t>int</a:t>
            </a:r>
            <a:r>
              <a:rPr lang="en-GB" altLang="en-US" sz="1400" dirty="0">
                <a:latin typeface="Arial" panose="020B0604020202020204" pitchFamily="34" charset="0"/>
              </a:rPr>
              <a:t> value</a:t>
            </a:r>
            <a:endParaRPr lang="en-GB" sz="1400" b="1" dirty="0">
              <a:solidFill>
                <a:schemeClr val="tx1"/>
              </a:solidFill>
            </a:endParaRPr>
          </a:p>
        </p:txBody>
      </p:sp>
      <p:pic>
        <p:nvPicPr>
          <p:cNvPr id="6" name="Picture 3">
            <a:extLst>
              <a:ext uri="{FF2B5EF4-FFF2-40B4-BE49-F238E27FC236}">
                <a16:creationId xmlns:a16="http://schemas.microsoft.com/office/drawing/2014/main" id="{C0A1F9A3-3F8C-7DD2-0D4A-578407B527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8650" y="1388663"/>
            <a:ext cx="5111918" cy="2164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2">
            <a:extLst>
              <a:ext uri="{FF2B5EF4-FFF2-40B4-BE49-F238E27FC236}">
                <a16:creationId xmlns:a16="http://schemas.microsoft.com/office/drawing/2014/main" id="{6AF6ACD1-088E-A239-3D8B-6B51250D99E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4375" y="3941512"/>
            <a:ext cx="4962525" cy="2248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32E232A2-063C-8681-D237-66D10AFBB9ED}"/>
              </a:ext>
            </a:extLst>
          </p:cNvPr>
          <p:cNvSpPr txBox="1"/>
          <p:nvPr/>
        </p:nvSpPr>
        <p:spPr>
          <a:xfrm>
            <a:off x="714375" y="3620073"/>
            <a:ext cx="9421102" cy="307777"/>
          </a:xfrm>
          <a:prstGeom prst="rect">
            <a:avLst/>
          </a:prstGeom>
          <a:solidFill>
            <a:schemeClr val="bg2">
              <a:lumMod val="95000"/>
            </a:schemeClr>
          </a:solidFill>
          <a:ln/>
        </p:spPr>
        <p:style>
          <a:lnRef idx="2">
            <a:schemeClr val="dk1"/>
          </a:lnRef>
          <a:fillRef idx="1">
            <a:schemeClr val="lt1"/>
          </a:fillRef>
          <a:effectRef idx="0">
            <a:schemeClr val="dk1"/>
          </a:effectRef>
          <a:fontRef idx="minor">
            <a:schemeClr val="dk1"/>
          </a:fontRef>
        </p:style>
        <p:txBody>
          <a:bodyPr wrap="square">
            <a:spAutoFit/>
          </a:bodyPr>
          <a:lstStyle/>
          <a:p>
            <a:pPr eaLnBrk="1" hangingPunct="1">
              <a:spcBef>
                <a:spcPct val="0"/>
              </a:spcBef>
              <a:buFontTx/>
              <a:buNone/>
            </a:pPr>
            <a:r>
              <a:rPr lang="en-GB" altLang="en-US" sz="1400" dirty="0">
                <a:latin typeface="Arial" panose="020B0604020202020204" pitchFamily="34" charset="0"/>
              </a:rPr>
              <a:t>Use of the </a:t>
            </a:r>
            <a:r>
              <a:rPr lang="en-GB" altLang="en-US" sz="1400" b="1" dirty="0">
                <a:latin typeface="Arial" panose="020B0604020202020204" pitchFamily="34" charset="0"/>
              </a:rPr>
              <a:t>default</a:t>
            </a:r>
            <a:endParaRPr lang="en-GB" sz="1400" b="1" dirty="0">
              <a:solidFill>
                <a:schemeClr val="tx1"/>
              </a:solidFill>
            </a:endParaRPr>
          </a:p>
        </p:txBody>
      </p:sp>
      <p:sp>
        <p:nvSpPr>
          <p:cNvPr id="9" name="TextBox 8">
            <a:extLst>
              <a:ext uri="{FF2B5EF4-FFF2-40B4-BE49-F238E27FC236}">
                <a16:creationId xmlns:a16="http://schemas.microsoft.com/office/drawing/2014/main" id="{D609D627-DFDF-6149-4C06-BF7C4592548B}"/>
              </a:ext>
            </a:extLst>
          </p:cNvPr>
          <p:cNvSpPr txBox="1"/>
          <p:nvPr/>
        </p:nvSpPr>
        <p:spPr>
          <a:xfrm>
            <a:off x="8373351" y="2030208"/>
            <a:ext cx="1762126" cy="307777"/>
          </a:xfrm>
          <a:prstGeom prst="rect">
            <a:avLst/>
          </a:prstGeom>
          <a:solidFill>
            <a:schemeClr val="bg2">
              <a:lumMod val="95000"/>
            </a:schemeClr>
          </a:solidFill>
          <a:ln/>
        </p:spPr>
        <p:style>
          <a:lnRef idx="2">
            <a:schemeClr val="dk1"/>
          </a:lnRef>
          <a:fillRef idx="1">
            <a:schemeClr val="lt1"/>
          </a:fillRef>
          <a:effectRef idx="0">
            <a:schemeClr val="dk1"/>
          </a:effectRef>
          <a:fontRef idx="minor">
            <a:schemeClr val="dk1"/>
          </a:fontRef>
        </p:style>
        <p:txBody>
          <a:bodyPr wrap="square">
            <a:spAutoFit/>
          </a:bodyPr>
          <a:lstStyle/>
          <a:p>
            <a:pPr eaLnBrk="1" hangingPunct="1">
              <a:spcBef>
                <a:spcPct val="0"/>
              </a:spcBef>
              <a:buFontTx/>
              <a:buNone/>
            </a:pPr>
            <a:r>
              <a:rPr lang="en-GB" altLang="en-US" sz="1400" dirty="0">
                <a:latin typeface="Arial" panose="020B0604020202020204" pitchFamily="34" charset="0"/>
              </a:rPr>
              <a:t>The value is Two</a:t>
            </a:r>
            <a:endParaRPr lang="en-GB" sz="1400" b="1" dirty="0">
              <a:solidFill>
                <a:schemeClr val="tx1"/>
              </a:solidFill>
            </a:endParaRPr>
          </a:p>
        </p:txBody>
      </p:sp>
      <p:sp>
        <p:nvSpPr>
          <p:cNvPr id="10" name="TextBox 9">
            <a:extLst>
              <a:ext uri="{FF2B5EF4-FFF2-40B4-BE49-F238E27FC236}">
                <a16:creationId xmlns:a16="http://schemas.microsoft.com/office/drawing/2014/main" id="{19979694-3234-C12A-E9D1-B5E151D6A351}"/>
              </a:ext>
            </a:extLst>
          </p:cNvPr>
          <p:cNvSpPr txBox="1"/>
          <p:nvPr/>
        </p:nvSpPr>
        <p:spPr>
          <a:xfrm>
            <a:off x="8373351" y="5086982"/>
            <a:ext cx="1762126" cy="307777"/>
          </a:xfrm>
          <a:prstGeom prst="rect">
            <a:avLst/>
          </a:prstGeom>
          <a:solidFill>
            <a:schemeClr val="bg2">
              <a:lumMod val="95000"/>
            </a:schemeClr>
          </a:solidFill>
          <a:ln/>
        </p:spPr>
        <p:style>
          <a:lnRef idx="2">
            <a:schemeClr val="dk1"/>
          </a:lnRef>
          <a:fillRef idx="1">
            <a:schemeClr val="lt1"/>
          </a:fillRef>
          <a:effectRef idx="0">
            <a:schemeClr val="dk1"/>
          </a:effectRef>
          <a:fontRef idx="minor">
            <a:schemeClr val="dk1"/>
          </a:fontRef>
        </p:style>
        <p:txBody>
          <a:bodyPr wrap="square">
            <a:spAutoFit/>
          </a:bodyPr>
          <a:lstStyle/>
          <a:p>
            <a:pPr eaLnBrk="1" hangingPunct="1">
              <a:spcBef>
                <a:spcPct val="0"/>
              </a:spcBef>
              <a:buFontTx/>
              <a:buNone/>
            </a:pPr>
            <a:r>
              <a:rPr lang="en-GB" altLang="en-US" sz="1400" dirty="0">
                <a:latin typeface="Arial" panose="020B0604020202020204" pitchFamily="34" charset="0"/>
              </a:rPr>
              <a:t>Invalid number…</a:t>
            </a:r>
            <a:endParaRPr lang="en-GB" sz="1400" b="1" dirty="0">
              <a:solidFill>
                <a:schemeClr val="tx1"/>
              </a:solidFill>
            </a:endParaRPr>
          </a:p>
        </p:txBody>
      </p:sp>
      <p:cxnSp>
        <p:nvCxnSpPr>
          <p:cNvPr id="14" name="AutoShape 3">
            <a:extLst>
              <a:ext uri="{FF2B5EF4-FFF2-40B4-BE49-F238E27FC236}">
                <a16:creationId xmlns:a16="http://schemas.microsoft.com/office/drawing/2014/main" id="{61FF915C-8446-CD51-B068-079EF30B96A8}"/>
              </a:ext>
              <a:ext uri="{C183D7F6-B498-43B3-948B-1728B52AA6E4}">
                <adec:decorative xmlns:adec="http://schemas.microsoft.com/office/drawing/2017/decorative" val="1"/>
              </a:ext>
            </a:extLst>
          </p:cNvPr>
          <p:cNvCxnSpPr>
            <a:cxnSpLocks noChangeShapeType="1"/>
          </p:cNvCxnSpPr>
          <p:nvPr/>
        </p:nvCxnSpPr>
        <p:spPr bwMode="auto">
          <a:xfrm>
            <a:off x="7113031" y="5232785"/>
            <a:ext cx="1260320" cy="0"/>
          </a:xfrm>
          <a:prstGeom prst="straightConnector1">
            <a:avLst/>
          </a:prstGeom>
          <a:noFill/>
          <a:ln w="25400">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15" name="AutoShape 3">
            <a:extLst>
              <a:ext uri="{FF2B5EF4-FFF2-40B4-BE49-F238E27FC236}">
                <a16:creationId xmlns:a16="http://schemas.microsoft.com/office/drawing/2014/main" id="{1EA304DA-A99C-79D4-1720-A33AC3D8DEFE}"/>
              </a:ext>
              <a:ext uri="{C183D7F6-B498-43B3-948B-1728B52AA6E4}">
                <adec:decorative xmlns:adec="http://schemas.microsoft.com/office/drawing/2017/decorative" val="1"/>
              </a:ext>
            </a:extLst>
          </p:cNvPr>
          <p:cNvCxnSpPr>
            <a:cxnSpLocks noChangeShapeType="1"/>
          </p:cNvCxnSpPr>
          <p:nvPr/>
        </p:nvCxnSpPr>
        <p:spPr bwMode="auto">
          <a:xfrm>
            <a:off x="7113031" y="2175260"/>
            <a:ext cx="1260320" cy="0"/>
          </a:xfrm>
          <a:prstGeom prst="straightConnector1">
            <a:avLst/>
          </a:prstGeom>
          <a:noFill/>
          <a:ln w="25400">
            <a:solidFill>
              <a:srgbClr val="000000"/>
            </a:solidFill>
            <a:round/>
            <a:headEnd/>
            <a:tailEnd type="triangle" w="med" len="me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21422271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6633BDE0-F117-79E1-DB7C-DD2EF53049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9527" y="2767988"/>
            <a:ext cx="4128899" cy="256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itle 3">
            <a:extLst>
              <a:ext uri="{FF2B5EF4-FFF2-40B4-BE49-F238E27FC236}">
                <a16:creationId xmlns:a16="http://schemas.microsoft.com/office/drawing/2014/main" id="{916A6726-A54D-5656-B88B-C1B238469BA8}"/>
              </a:ext>
            </a:extLst>
          </p:cNvPr>
          <p:cNvSpPr>
            <a:spLocks noGrp="1"/>
          </p:cNvSpPr>
          <p:nvPr>
            <p:ph type="title"/>
          </p:nvPr>
        </p:nvSpPr>
        <p:spPr>
          <a:xfrm>
            <a:off x="838199" y="381419"/>
            <a:ext cx="6763871" cy="632219"/>
          </a:xfrm>
        </p:spPr>
        <p:txBody>
          <a:bodyPr/>
          <a:lstStyle/>
          <a:p>
            <a:r>
              <a:rPr lang="en-GB" sz="4400" dirty="0"/>
              <a:t>The Switch statement</a:t>
            </a:r>
            <a:endParaRPr lang="en-GB" dirty="0"/>
          </a:p>
        </p:txBody>
      </p:sp>
      <p:sp>
        <p:nvSpPr>
          <p:cNvPr id="13" name="TextBox 12">
            <a:extLst>
              <a:ext uri="{FF2B5EF4-FFF2-40B4-BE49-F238E27FC236}">
                <a16:creationId xmlns:a16="http://schemas.microsoft.com/office/drawing/2014/main" id="{52D4CD11-17E6-DC78-3197-7C1A250784E8}"/>
              </a:ext>
            </a:extLst>
          </p:cNvPr>
          <p:cNvSpPr txBox="1"/>
          <p:nvPr/>
        </p:nvSpPr>
        <p:spPr>
          <a:xfrm>
            <a:off x="629527" y="1055898"/>
            <a:ext cx="9505950" cy="307777"/>
          </a:xfrm>
          <a:prstGeom prst="rect">
            <a:avLst/>
          </a:prstGeom>
          <a:solidFill>
            <a:schemeClr val="bg2">
              <a:lumMod val="95000"/>
            </a:schemeClr>
          </a:solidFill>
          <a:ln/>
        </p:spPr>
        <p:style>
          <a:lnRef idx="2">
            <a:schemeClr val="dk1"/>
          </a:lnRef>
          <a:fillRef idx="1">
            <a:schemeClr val="lt1"/>
          </a:fillRef>
          <a:effectRef idx="0">
            <a:schemeClr val="dk1"/>
          </a:effectRef>
          <a:fontRef idx="minor">
            <a:schemeClr val="dk1"/>
          </a:fontRef>
        </p:style>
        <p:txBody>
          <a:bodyPr wrap="square">
            <a:spAutoFit/>
          </a:bodyPr>
          <a:lstStyle/>
          <a:p>
            <a:pPr eaLnBrk="1" hangingPunct="1">
              <a:spcBef>
                <a:spcPct val="0"/>
              </a:spcBef>
              <a:buFontTx/>
              <a:buNone/>
            </a:pPr>
            <a:r>
              <a:rPr lang="en-GB" altLang="en-US" sz="1400" dirty="0">
                <a:latin typeface="Arial" panose="020B0604020202020204" pitchFamily="34" charset="0"/>
              </a:rPr>
              <a:t>Switching on a </a:t>
            </a:r>
            <a:r>
              <a:rPr lang="en-GB" altLang="en-US" sz="1400" b="1" dirty="0">
                <a:latin typeface="Arial" panose="020B0604020202020204" pitchFamily="34" charset="0"/>
              </a:rPr>
              <a:t>String</a:t>
            </a:r>
            <a:r>
              <a:rPr lang="en-GB" altLang="en-US" sz="1400" dirty="0">
                <a:latin typeface="Arial" panose="020B0604020202020204" pitchFamily="34" charset="0"/>
              </a:rPr>
              <a:t> value</a:t>
            </a:r>
            <a:endParaRPr lang="en-GB" sz="1400" b="1" dirty="0">
              <a:solidFill>
                <a:schemeClr val="tx1"/>
              </a:solidFill>
            </a:endParaRPr>
          </a:p>
        </p:txBody>
      </p:sp>
      <p:sp>
        <p:nvSpPr>
          <p:cNvPr id="9" name="TextBox 8">
            <a:extLst>
              <a:ext uri="{FF2B5EF4-FFF2-40B4-BE49-F238E27FC236}">
                <a16:creationId xmlns:a16="http://schemas.microsoft.com/office/drawing/2014/main" id="{D609D627-DFDF-6149-4C06-BF7C4592548B}"/>
              </a:ext>
            </a:extLst>
          </p:cNvPr>
          <p:cNvSpPr txBox="1"/>
          <p:nvPr/>
        </p:nvSpPr>
        <p:spPr>
          <a:xfrm>
            <a:off x="5546653" y="3239963"/>
            <a:ext cx="1762126" cy="523220"/>
          </a:xfrm>
          <a:prstGeom prst="rect">
            <a:avLst/>
          </a:prstGeom>
          <a:solidFill>
            <a:schemeClr val="bg2">
              <a:lumMod val="95000"/>
            </a:schemeClr>
          </a:solidFill>
          <a:ln/>
        </p:spPr>
        <p:style>
          <a:lnRef idx="2">
            <a:schemeClr val="dk1"/>
          </a:lnRef>
          <a:fillRef idx="1">
            <a:schemeClr val="lt1"/>
          </a:fillRef>
          <a:effectRef idx="0">
            <a:schemeClr val="dk1"/>
          </a:effectRef>
          <a:fontRef idx="minor">
            <a:schemeClr val="dk1"/>
          </a:fontRef>
        </p:style>
        <p:txBody>
          <a:bodyPr wrap="square">
            <a:spAutoFit/>
          </a:bodyPr>
          <a:lstStyle/>
          <a:p>
            <a:pPr eaLnBrk="1" hangingPunct="1">
              <a:spcBef>
                <a:spcPct val="0"/>
              </a:spcBef>
              <a:buFontTx/>
              <a:buNone/>
            </a:pPr>
            <a:r>
              <a:rPr lang="en-GB" altLang="en-US" sz="1400" dirty="0">
                <a:latin typeface="Arial" panose="020B0604020202020204" pitchFamily="34" charset="0"/>
              </a:rPr>
              <a:t>Post code for Newry is BT35</a:t>
            </a:r>
            <a:endParaRPr lang="en-GB" sz="1400" b="1" dirty="0">
              <a:solidFill>
                <a:schemeClr val="tx1"/>
              </a:solidFill>
            </a:endParaRPr>
          </a:p>
        </p:txBody>
      </p:sp>
      <p:cxnSp>
        <p:nvCxnSpPr>
          <p:cNvPr id="15" name="AutoShape 3">
            <a:extLst>
              <a:ext uri="{FF2B5EF4-FFF2-40B4-BE49-F238E27FC236}">
                <a16:creationId xmlns:a16="http://schemas.microsoft.com/office/drawing/2014/main" id="{1EA304DA-A99C-79D4-1720-A33AC3D8DEFE}"/>
              </a:ext>
              <a:ext uri="{C183D7F6-B498-43B3-948B-1728B52AA6E4}">
                <adec:decorative xmlns:adec="http://schemas.microsoft.com/office/drawing/2017/decorative" val="1"/>
              </a:ext>
            </a:extLst>
          </p:cNvPr>
          <p:cNvCxnSpPr>
            <a:cxnSpLocks noChangeShapeType="1"/>
          </p:cNvCxnSpPr>
          <p:nvPr/>
        </p:nvCxnSpPr>
        <p:spPr bwMode="auto">
          <a:xfrm>
            <a:off x="4286333" y="3501573"/>
            <a:ext cx="1260320" cy="0"/>
          </a:xfrm>
          <a:prstGeom prst="straightConnector1">
            <a:avLst/>
          </a:prstGeom>
          <a:noFill/>
          <a:ln w="25400">
            <a:solidFill>
              <a:srgbClr val="000000"/>
            </a:solidFill>
            <a:round/>
            <a:headEnd/>
            <a:tailEnd type="triangle" w="med" len="med"/>
          </a:ln>
          <a:extLst>
            <a:ext uri="{909E8E84-426E-40DD-AFC4-6F175D3DCCD1}">
              <a14:hiddenFill xmlns:a14="http://schemas.microsoft.com/office/drawing/2010/main">
                <a:noFill/>
              </a14:hiddenFill>
            </a:ext>
          </a:extLst>
        </p:spPr>
      </p:cxnSp>
      <p:pic>
        <p:nvPicPr>
          <p:cNvPr id="9218" name="Picture 2" descr="thepostalcodes (thepostalcodesnet) - Profile | Pinterest">
            <a:extLst>
              <a:ext uri="{FF2B5EF4-FFF2-40B4-BE49-F238E27FC236}">
                <a16:creationId xmlns:a16="http://schemas.microsoft.com/office/drawing/2014/main" id="{E5F5D1BE-E43F-2C13-2327-F7CADA92337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33576" y="1752328"/>
            <a:ext cx="3820788" cy="34984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78268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16A6726-A54D-5656-B88B-C1B238469BA8}"/>
              </a:ext>
            </a:extLst>
          </p:cNvPr>
          <p:cNvSpPr>
            <a:spLocks noGrp="1"/>
          </p:cNvSpPr>
          <p:nvPr>
            <p:ph type="title"/>
          </p:nvPr>
        </p:nvSpPr>
        <p:spPr>
          <a:xfrm>
            <a:off x="838199" y="381419"/>
            <a:ext cx="10334626" cy="632219"/>
          </a:xfrm>
        </p:spPr>
        <p:txBody>
          <a:bodyPr/>
          <a:lstStyle/>
          <a:p>
            <a:r>
              <a:rPr lang="en-GB" sz="4400" dirty="0"/>
              <a:t>The Switch statement – fall through</a:t>
            </a:r>
            <a:endParaRPr lang="en-GB" dirty="0"/>
          </a:p>
        </p:txBody>
      </p:sp>
      <p:sp>
        <p:nvSpPr>
          <p:cNvPr id="9" name="TextBox 8">
            <a:extLst>
              <a:ext uri="{FF2B5EF4-FFF2-40B4-BE49-F238E27FC236}">
                <a16:creationId xmlns:a16="http://schemas.microsoft.com/office/drawing/2014/main" id="{D609D627-DFDF-6149-4C06-BF7C4592548B}"/>
              </a:ext>
            </a:extLst>
          </p:cNvPr>
          <p:cNvSpPr txBox="1"/>
          <p:nvPr/>
        </p:nvSpPr>
        <p:spPr>
          <a:xfrm>
            <a:off x="10330035" y="2710697"/>
            <a:ext cx="1762126" cy="307777"/>
          </a:xfrm>
          <a:prstGeom prst="rect">
            <a:avLst/>
          </a:prstGeom>
          <a:solidFill>
            <a:schemeClr val="bg2">
              <a:lumMod val="95000"/>
            </a:schemeClr>
          </a:solidFill>
          <a:ln/>
        </p:spPr>
        <p:style>
          <a:lnRef idx="2">
            <a:schemeClr val="dk1"/>
          </a:lnRef>
          <a:fillRef idx="1">
            <a:schemeClr val="lt1"/>
          </a:fillRef>
          <a:effectRef idx="0">
            <a:schemeClr val="dk1"/>
          </a:effectRef>
          <a:fontRef idx="minor">
            <a:schemeClr val="dk1"/>
          </a:fontRef>
        </p:style>
        <p:txBody>
          <a:bodyPr wrap="square">
            <a:spAutoFit/>
          </a:bodyPr>
          <a:lstStyle/>
          <a:p>
            <a:pPr eaLnBrk="1" hangingPunct="1">
              <a:spcBef>
                <a:spcPct val="0"/>
              </a:spcBef>
              <a:buFontTx/>
              <a:buNone/>
            </a:pPr>
            <a:r>
              <a:rPr lang="en-GB" altLang="en-US" sz="1400" dirty="0">
                <a:latin typeface="Arial" panose="020B0604020202020204" pitchFamily="34" charset="0"/>
              </a:rPr>
              <a:t>Winter</a:t>
            </a:r>
            <a:endParaRPr lang="en-GB" sz="1400" b="1" dirty="0">
              <a:solidFill>
                <a:schemeClr val="tx1"/>
              </a:solidFill>
            </a:endParaRPr>
          </a:p>
        </p:txBody>
      </p:sp>
      <p:cxnSp>
        <p:nvCxnSpPr>
          <p:cNvPr id="15" name="AutoShape 3">
            <a:extLst>
              <a:ext uri="{FF2B5EF4-FFF2-40B4-BE49-F238E27FC236}">
                <a16:creationId xmlns:a16="http://schemas.microsoft.com/office/drawing/2014/main" id="{1EA304DA-A99C-79D4-1720-A33AC3D8DEFE}"/>
              </a:ext>
              <a:ext uri="{C183D7F6-B498-43B3-948B-1728B52AA6E4}">
                <adec:decorative xmlns:adec="http://schemas.microsoft.com/office/drawing/2017/decorative" val="1"/>
              </a:ext>
            </a:extLst>
          </p:cNvPr>
          <p:cNvCxnSpPr>
            <a:cxnSpLocks noChangeShapeType="1"/>
          </p:cNvCxnSpPr>
          <p:nvPr/>
        </p:nvCxnSpPr>
        <p:spPr bwMode="auto">
          <a:xfrm>
            <a:off x="9267825" y="2866533"/>
            <a:ext cx="1079116" cy="0"/>
          </a:xfrm>
          <a:prstGeom prst="straightConnector1">
            <a:avLst/>
          </a:prstGeom>
          <a:noFill/>
          <a:ln w="25400">
            <a:solidFill>
              <a:srgbClr val="000000"/>
            </a:solidFill>
            <a:round/>
            <a:headEnd/>
            <a:tailEnd type="triangle" w="med" len="med"/>
          </a:ln>
          <a:extLst>
            <a:ext uri="{909E8E84-426E-40DD-AFC4-6F175D3DCCD1}">
              <a14:hiddenFill xmlns:a14="http://schemas.microsoft.com/office/drawing/2010/main">
                <a:noFill/>
              </a14:hiddenFill>
            </a:ext>
          </a:extLst>
        </p:spPr>
      </p:cxnSp>
      <p:pic>
        <p:nvPicPr>
          <p:cNvPr id="3" name="Picture 5">
            <a:extLst>
              <a:ext uri="{FF2B5EF4-FFF2-40B4-BE49-F238E27FC236}">
                <a16:creationId xmlns:a16="http://schemas.microsoft.com/office/drawing/2014/main" id="{B9DCB955-E45F-5CC6-4C0F-B870BC8F27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15124" y="1236320"/>
            <a:ext cx="2552701" cy="52402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 Placeholder 4">
            <a:extLst>
              <a:ext uri="{FF2B5EF4-FFF2-40B4-BE49-F238E27FC236}">
                <a16:creationId xmlns:a16="http://schemas.microsoft.com/office/drawing/2014/main" id="{F142129F-EC32-C368-8A1D-90B2679708F6}"/>
              </a:ext>
            </a:extLst>
          </p:cNvPr>
          <p:cNvSpPr>
            <a:spLocks noGrp="1"/>
          </p:cNvSpPr>
          <p:nvPr>
            <p:ph type="body" sz="quarter" idx="10"/>
          </p:nvPr>
        </p:nvSpPr>
        <p:spPr>
          <a:xfrm>
            <a:off x="839441" y="1335881"/>
            <a:ext cx="5716933" cy="3611283"/>
          </a:xfrm>
        </p:spPr>
        <p:txBody>
          <a:bodyPr/>
          <a:lstStyle/>
          <a:p>
            <a:pPr eaLnBrk="1" hangingPunct="1">
              <a:defRPr/>
            </a:pPr>
            <a:r>
              <a:rPr lang="en-GB" dirty="0">
                <a:solidFill>
                  <a:schemeClr val="tx1"/>
                </a:solidFill>
              </a:rPr>
              <a:t>Each </a:t>
            </a:r>
            <a:r>
              <a:rPr lang="en-GB" b="1" dirty="0">
                <a:solidFill>
                  <a:schemeClr val="tx1"/>
                </a:solidFill>
              </a:rPr>
              <a:t>break</a:t>
            </a:r>
            <a:r>
              <a:rPr lang="en-GB" dirty="0">
                <a:solidFill>
                  <a:schemeClr val="tx1"/>
                </a:solidFill>
              </a:rPr>
              <a:t> statement terminates the enclosing switch statement. Control flow continues with the first statement following the switch block. </a:t>
            </a:r>
          </a:p>
          <a:p>
            <a:pPr eaLnBrk="1" hangingPunct="1">
              <a:defRPr/>
            </a:pPr>
            <a:r>
              <a:rPr lang="en-GB" dirty="0">
                <a:solidFill>
                  <a:schemeClr val="tx1"/>
                </a:solidFill>
              </a:rPr>
              <a:t>The </a:t>
            </a:r>
            <a:r>
              <a:rPr lang="en-GB" b="1" dirty="0">
                <a:solidFill>
                  <a:schemeClr val="tx1"/>
                </a:solidFill>
              </a:rPr>
              <a:t>break</a:t>
            </a:r>
            <a:r>
              <a:rPr lang="en-GB" dirty="0">
                <a:solidFill>
                  <a:schemeClr val="tx1"/>
                </a:solidFill>
              </a:rPr>
              <a:t> statements are necessary because, without them, statements in switch blocks </a:t>
            </a:r>
            <a:r>
              <a:rPr lang="en-GB" b="1" i="1" dirty="0">
                <a:solidFill>
                  <a:schemeClr val="tx1"/>
                </a:solidFill>
              </a:rPr>
              <a:t>fall through</a:t>
            </a:r>
            <a:r>
              <a:rPr lang="en-GB" dirty="0">
                <a:solidFill>
                  <a:schemeClr val="tx1"/>
                </a:solidFill>
              </a:rPr>
              <a:t>: </a:t>
            </a:r>
          </a:p>
          <a:p>
            <a:pPr eaLnBrk="1" hangingPunct="1">
              <a:defRPr/>
            </a:pPr>
            <a:r>
              <a:rPr lang="en-GB" dirty="0">
                <a:solidFill>
                  <a:schemeClr val="tx1"/>
                </a:solidFill>
              </a:rPr>
              <a:t>All statements after the matching case label are executed in sequence, regardless of the expression of subsequent case labels, until a break statement is encountered.</a:t>
            </a:r>
          </a:p>
          <a:p>
            <a:pPr lvl="1"/>
            <a:endParaRPr lang="en-GB" altLang="en-US" sz="1400" b="1" dirty="0">
              <a:latin typeface="Arial" panose="020B0604020202020204" pitchFamily="34" charset="0"/>
              <a:cs typeface="Arial" panose="020B0604020202020204" pitchFamily="34" charset="0"/>
            </a:endParaRPr>
          </a:p>
          <a:p>
            <a:pPr lvl="1"/>
            <a:endParaRPr lang="en-GB" altLang="en-US" sz="1400" b="1" dirty="0">
              <a:latin typeface="Arial" panose="020B0604020202020204" pitchFamily="34" charset="0"/>
              <a:cs typeface="Arial" panose="020B0604020202020204" pitchFamily="34" charset="0"/>
            </a:endParaRPr>
          </a:p>
          <a:p>
            <a:pPr lvl="1"/>
            <a:endParaRPr lang="en-GB" altLang="en-US" sz="1400" b="1" dirty="0">
              <a:latin typeface="Arial" panose="020B0604020202020204" pitchFamily="34" charset="0"/>
              <a:cs typeface="Arial" panose="020B0604020202020204" pitchFamily="34" charset="0"/>
            </a:endParaRPr>
          </a:p>
          <a:p>
            <a:pPr lvl="1"/>
            <a:endParaRPr lang="en-GB" altLang="en-US" sz="1400" b="1" dirty="0">
              <a:latin typeface="Arial" panose="020B0604020202020204" pitchFamily="34" charset="0"/>
              <a:cs typeface="Arial" panose="020B0604020202020204" pitchFamily="34" charset="0"/>
            </a:endParaRPr>
          </a:p>
          <a:p>
            <a:pPr lvl="1"/>
            <a:endParaRPr lang="en-GB" altLang="en-US" sz="1400" b="1" dirty="0">
              <a:latin typeface="Arial" panose="020B0604020202020204" pitchFamily="34" charset="0"/>
              <a:cs typeface="Arial" panose="020B0604020202020204" pitchFamily="34" charset="0"/>
            </a:endParaRPr>
          </a:p>
          <a:p>
            <a:pPr lvl="1"/>
            <a:endParaRPr lang="en-GB" altLang="en-US" sz="1400" b="1" dirty="0">
              <a:latin typeface="Arial" panose="020B0604020202020204" pitchFamily="34" charset="0"/>
              <a:cs typeface="Arial" panose="020B0604020202020204" pitchFamily="34" charset="0"/>
            </a:endParaRPr>
          </a:p>
          <a:p>
            <a:pPr lvl="1"/>
            <a:endParaRPr lang="en-GB" altLang="en-US" sz="1400" b="1" dirty="0">
              <a:latin typeface="Arial" panose="020B0604020202020204" pitchFamily="34" charset="0"/>
              <a:cs typeface="Arial" panose="020B0604020202020204" pitchFamily="34" charset="0"/>
            </a:endParaRPr>
          </a:p>
          <a:p>
            <a:pPr lvl="1"/>
            <a:endParaRPr lang="en-GB" altLang="en-US" sz="1400" b="1" dirty="0">
              <a:latin typeface="Arial" panose="020B0604020202020204" pitchFamily="34" charset="0"/>
              <a:cs typeface="Arial" panose="020B0604020202020204" pitchFamily="34" charset="0"/>
            </a:endParaRPr>
          </a:p>
          <a:p>
            <a:endParaRPr lang="en-GB" dirty="0"/>
          </a:p>
        </p:txBody>
      </p:sp>
      <p:pic>
        <p:nvPicPr>
          <p:cNvPr id="8194" name="Picture 2" descr="What Are The Four Seasons Of The Year | DK Find Out">
            <a:extLst>
              <a:ext uri="{FF2B5EF4-FFF2-40B4-BE49-F238E27FC236}">
                <a16:creationId xmlns:a16="http://schemas.microsoft.com/office/drawing/2014/main" id="{FBBFA9F0-43DA-A274-51CA-297CEE71146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06870" y="3371495"/>
            <a:ext cx="3022305" cy="30223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87141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16A6726-A54D-5656-B88B-C1B238469BA8}"/>
              </a:ext>
            </a:extLst>
          </p:cNvPr>
          <p:cNvSpPr>
            <a:spLocks noGrp="1"/>
          </p:cNvSpPr>
          <p:nvPr>
            <p:ph type="title"/>
          </p:nvPr>
        </p:nvSpPr>
        <p:spPr>
          <a:xfrm>
            <a:off x="838199" y="381419"/>
            <a:ext cx="11136896" cy="632219"/>
          </a:xfrm>
        </p:spPr>
        <p:txBody>
          <a:bodyPr/>
          <a:lstStyle/>
          <a:p>
            <a:r>
              <a:rPr lang="en-GB" dirty="0"/>
              <a:t>Exercise IV: switch</a:t>
            </a:r>
          </a:p>
        </p:txBody>
      </p:sp>
      <p:sp>
        <p:nvSpPr>
          <p:cNvPr id="5" name="Text Placeholder 4">
            <a:extLst>
              <a:ext uri="{FF2B5EF4-FFF2-40B4-BE49-F238E27FC236}">
                <a16:creationId xmlns:a16="http://schemas.microsoft.com/office/drawing/2014/main" id="{729897C2-4D7C-F74A-A8D4-023CEF4A5C81}"/>
              </a:ext>
            </a:extLst>
          </p:cNvPr>
          <p:cNvSpPr>
            <a:spLocks noGrp="1"/>
          </p:cNvSpPr>
          <p:nvPr>
            <p:ph type="body" sz="quarter" idx="10"/>
          </p:nvPr>
        </p:nvSpPr>
        <p:spPr>
          <a:xfrm>
            <a:off x="838199" y="1107852"/>
            <a:ext cx="8186531" cy="3378423"/>
          </a:xfrm>
        </p:spPr>
        <p:txBody>
          <a:bodyPr>
            <a:normAutofit/>
          </a:bodyPr>
          <a:lstStyle/>
          <a:p>
            <a:r>
              <a:rPr lang="en-GB" altLang="en-US" dirty="0">
                <a:solidFill>
                  <a:schemeClr val="tx1"/>
                </a:solidFill>
              </a:rPr>
              <a:t>Create an application that when given the month of the year i.e. 1 to 12 as input will output the semester i.e. </a:t>
            </a:r>
            <a:r>
              <a:rPr lang="en-GB" altLang="en-US" b="1" dirty="0">
                <a:solidFill>
                  <a:schemeClr val="tx1"/>
                </a:solidFill>
              </a:rPr>
              <a:t>1</a:t>
            </a:r>
            <a:r>
              <a:rPr lang="en-GB" altLang="en-US" dirty="0">
                <a:solidFill>
                  <a:schemeClr val="tx1"/>
                </a:solidFill>
              </a:rPr>
              <a:t>, </a:t>
            </a:r>
            <a:r>
              <a:rPr lang="en-GB" altLang="en-US" b="1" dirty="0">
                <a:solidFill>
                  <a:schemeClr val="tx1"/>
                </a:solidFill>
              </a:rPr>
              <a:t>2</a:t>
            </a:r>
            <a:r>
              <a:rPr lang="en-GB" altLang="en-US" dirty="0">
                <a:solidFill>
                  <a:schemeClr val="tx1"/>
                </a:solidFill>
              </a:rPr>
              <a:t> or </a:t>
            </a:r>
            <a:r>
              <a:rPr lang="en-GB" altLang="en-US" b="1" dirty="0">
                <a:solidFill>
                  <a:schemeClr val="tx1"/>
                </a:solidFill>
              </a:rPr>
              <a:t>summer</a:t>
            </a:r>
            <a:r>
              <a:rPr lang="en-GB" altLang="en-US" dirty="0">
                <a:solidFill>
                  <a:schemeClr val="tx1"/>
                </a:solidFill>
              </a:rPr>
              <a:t>.</a:t>
            </a:r>
          </a:p>
          <a:p>
            <a:endParaRPr lang="en-GB" altLang="en-US" b="1" dirty="0">
              <a:solidFill>
                <a:schemeClr val="tx1"/>
              </a:solidFill>
            </a:endParaRPr>
          </a:p>
          <a:p>
            <a:r>
              <a:rPr lang="en-GB" altLang="en-US" b="1" dirty="0">
                <a:solidFill>
                  <a:schemeClr val="tx1"/>
                </a:solidFill>
              </a:rPr>
              <a:t>Rules</a:t>
            </a:r>
            <a:r>
              <a:rPr lang="en-GB" altLang="en-US" dirty="0">
                <a:solidFill>
                  <a:schemeClr val="tx1"/>
                </a:solidFill>
              </a:rPr>
              <a:t> </a:t>
            </a:r>
          </a:p>
          <a:p>
            <a:pPr lvl="1"/>
            <a:r>
              <a:rPr lang="en-GB" altLang="en-US" sz="1400" dirty="0">
                <a:latin typeface="Arial" panose="020B0604020202020204" pitchFamily="34" charset="0"/>
                <a:cs typeface="Arial" panose="020B0604020202020204" pitchFamily="34" charset="0"/>
              </a:rPr>
              <a:t>Months 9, 10, 11, 12 and 1 	: Semester 1</a:t>
            </a:r>
          </a:p>
          <a:p>
            <a:pPr lvl="1"/>
            <a:r>
              <a:rPr lang="en-GB" altLang="en-US" sz="1400" dirty="0">
                <a:latin typeface="Arial" panose="020B0604020202020204" pitchFamily="34" charset="0"/>
                <a:cs typeface="Arial" panose="020B0604020202020204" pitchFamily="34" charset="0"/>
              </a:rPr>
              <a:t>Months 2, 3, 4 , 5 	: Semester 2</a:t>
            </a:r>
          </a:p>
          <a:p>
            <a:pPr lvl="1"/>
            <a:r>
              <a:rPr lang="en-GB" altLang="en-US" sz="1400" dirty="0">
                <a:latin typeface="Arial" panose="020B0604020202020204" pitchFamily="34" charset="0"/>
                <a:cs typeface="Arial" panose="020B0604020202020204" pitchFamily="34" charset="0"/>
              </a:rPr>
              <a:t>Months 6, 7, 8		: Summer</a:t>
            </a:r>
            <a:br>
              <a:rPr lang="en-GB" altLang="en-US" sz="2800" dirty="0"/>
            </a:br>
            <a:br>
              <a:rPr lang="en-GB" altLang="en-US" sz="1500" dirty="0">
                <a:solidFill>
                  <a:schemeClr val="tx1"/>
                </a:solidFill>
              </a:rPr>
            </a:br>
            <a:br>
              <a:rPr lang="en-GB" altLang="en-US" dirty="0">
                <a:solidFill>
                  <a:schemeClr val="tx1"/>
                </a:solidFill>
              </a:rPr>
            </a:br>
            <a:endParaRPr lang="en-GB" altLang="en-US" dirty="0">
              <a:solidFill>
                <a:schemeClr val="tx1"/>
              </a:solidFill>
            </a:endParaRPr>
          </a:p>
          <a:p>
            <a:endParaRPr lang="en-GB" altLang="en-US" dirty="0"/>
          </a:p>
          <a:p>
            <a:endParaRPr lang="en-GB" altLang="en-US" dirty="0"/>
          </a:p>
          <a:p>
            <a:endParaRPr lang="en-GB" altLang="en-US" dirty="0"/>
          </a:p>
          <a:p>
            <a:endParaRPr lang="en-GB" dirty="0"/>
          </a:p>
        </p:txBody>
      </p:sp>
      <p:sp>
        <p:nvSpPr>
          <p:cNvPr id="3" name="TextBox 2">
            <a:extLst>
              <a:ext uri="{FF2B5EF4-FFF2-40B4-BE49-F238E27FC236}">
                <a16:creationId xmlns:a16="http://schemas.microsoft.com/office/drawing/2014/main" id="{365EBA06-92C0-BF09-888C-8DF6397EE3AA}"/>
              </a:ext>
            </a:extLst>
          </p:cNvPr>
          <p:cNvSpPr txBox="1"/>
          <p:nvPr/>
        </p:nvSpPr>
        <p:spPr>
          <a:xfrm>
            <a:off x="975524" y="3006787"/>
            <a:ext cx="3742324" cy="307777"/>
          </a:xfrm>
          <a:prstGeom prst="rect">
            <a:avLst/>
          </a:prstGeom>
          <a:solidFill>
            <a:schemeClr val="bg2">
              <a:lumMod val="95000"/>
            </a:schemeClr>
          </a:solidFill>
          <a:ln/>
        </p:spPr>
        <p:style>
          <a:lnRef idx="2">
            <a:schemeClr val="dk1"/>
          </a:lnRef>
          <a:fillRef idx="1">
            <a:schemeClr val="lt1"/>
          </a:fillRef>
          <a:effectRef idx="0">
            <a:schemeClr val="dk1"/>
          </a:effectRef>
          <a:fontRef idx="minor">
            <a:schemeClr val="dk1"/>
          </a:fontRef>
        </p:style>
        <p:txBody>
          <a:bodyPr wrap="square">
            <a:spAutoFit/>
          </a:bodyPr>
          <a:lstStyle/>
          <a:p>
            <a:pPr eaLnBrk="1" hangingPunct="1">
              <a:spcBef>
                <a:spcPct val="0"/>
              </a:spcBef>
              <a:buFontTx/>
              <a:buNone/>
            </a:pPr>
            <a:r>
              <a:rPr lang="en-GB" altLang="en-US" sz="1400" b="1" dirty="0">
                <a:latin typeface="Arial" panose="020B0604020202020204" pitchFamily="34" charset="0"/>
                <a:cs typeface="Arial" panose="020B0604020202020204" pitchFamily="34" charset="0"/>
              </a:rPr>
              <a:t>Hints</a:t>
            </a:r>
            <a:r>
              <a:rPr lang="en-GB" altLang="en-US" sz="1400" dirty="0">
                <a:latin typeface="Arial" panose="020B0604020202020204" pitchFamily="34" charset="0"/>
                <a:cs typeface="Arial" panose="020B0604020202020204" pitchFamily="34" charset="0"/>
              </a:rPr>
              <a:t> : create a var (int) for the month.</a:t>
            </a:r>
            <a:endParaRPr lang="en-GB" sz="1400" dirty="0">
              <a:solidFill>
                <a:schemeClr val="tx1"/>
              </a:solidFill>
              <a:latin typeface="Arial" panose="020B0604020202020204" pitchFamily="34" charset="0"/>
              <a:cs typeface="Arial" panose="020B0604020202020204" pitchFamily="34" charset="0"/>
            </a:endParaRPr>
          </a:p>
        </p:txBody>
      </p:sp>
      <p:pic>
        <p:nvPicPr>
          <p:cNvPr id="16386" name="Picture 2" descr="Queen's University Belfast - Summer Program | University of Alberta  International">
            <a:extLst>
              <a:ext uri="{FF2B5EF4-FFF2-40B4-BE49-F238E27FC236}">
                <a16:creationId xmlns:a16="http://schemas.microsoft.com/office/drawing/2014/main" id="{3B326A1B-7BC3-0A57-5779-CF213B1E36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32078" y="394924"/>
            <a:ext cx="3385541" cy="203132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8DFB2F14-090D-B81F-D2F5-5753FB03E1B7}"/>
              </a:ext>
            </a:extLst>
          </p:cNvPr>
          <p:cNvSpPr txBox="1"/>
          <p:nvPr/>
        </p:nvSpPr>
        <p:spPr>
          <a:xfrm>
            <a:off x="8732092" y="4015052"/>
            <a:ext cx="2712173" cy="2031325"/>
          </a:xfrm>
          <a:prstGeom prst="rect">
            <a:avLst/>
          </a:prstGeom>
          <a:solidFill>
            <a:schemeClr val="bg2">
              <a:lumMod val="95000"/>
            </a:schemeClr>
          </a:solidFill>
          <a:ln/>
        </p:spPr>
        <p:style>
          <a:lnRef idx="2">
            <a:schemeClr val="dk1"/>
          </a:lnRef>
          <a:fillRef idx="1">
            <a:schemeClr val="lt1"/>
          </a:fillRef>
          <a:effectRef idx="0">
            <a:schemeClr val="dk1"/>
          </a:effectRef>
          <a:fontRef idx="minor">
            <a:schemeClr val="dk1"/>
          </a:fontRef>
        </p:style>
        <p:txBody>
          <a:bodyPr wrap="square">
            <a:spAutoFit/>
          </a:bodyPr>
          <a:lstStyle/>
          <a:p>
            <a:pPr eaLnBrk="1" hangingPunct="1">
              <a:spcBef>
                <a:spcPct val="0"/>
              </a:spcBef>
              <a:buFontTx/>
              <a:buNone/>
            </a:pPr>
            <a:r>
              <a:rPr lang="en-GB" sz="1400" b="1" i="0" dirty="0">
                <a:solidFill>
                  <a:srgbClr val="202124"/>
                </a:solidFill>
                <a:effectLst/>
                <a:latin typeface="arial" panose="020B0604020202020204" pitchFamily="34" charset="0"/>
              </a:rPr>
              <a:t>“</a:t>
            </a:r>
            <a:r>
              <a:rPr lang="en-GB" sz="1400" b="1" i="1" dirty="0">
                <a:solidFill>
                  <a:srgbClr val="202124"/>
                </a:solidFill>
                <a:effectLst/>
                <a:latin typeface="arial" panose="020B0604020202020204" pitchFamily="34" charset="0"/>
              </a:rPr>
              <a:t>I do believe it's working, good</a:t>
            </a:r>
            <a:r>
              <a:rPr lang="en-GB" sz="1400" b="0" i="1" dirty="0">
                <a:solidFill>
                  <a:srgbClr val="202124"/>
                </a:solidFill>
                <a:effectLst/>
                <a:latin typeface="arial" panose="020B0604020202020204" pitchFamily="34" charset="0"/>
              </a:rPr>
              <a:t>.</a:t>
            </a:r>
            <a:r>
              <a:rPr lang="en-GB" altLang="en-US" sz="1400" b="1" i="1" dirty="0">
                <a:latin typeface="Arial" panose="020B0604020202020204" pitchFamily="34" charset="0"/>
                <a:cs typeface="Arial" panose="020B0604020202020204" pitchFamily="34" charset="0"/>
              </a:rPr>
              <a:t> </a:t>
            </a:r>
            <a:r>
              <a:rPr lang="en-GB" sz="1400" b="1" i="1" dirty="0">
                <a:solidFill>
                  <a:srgbClr val="202124"/>
                </a:solidFill>
                <a:effectLst/>
                <a:latin typeface="arial" panose="020B0604020202020204" pitchFamily="34" charset="0"/>
              </a:rPr>
              <a:t>That'll keep you going through the show</a:t>
            </a:r>
            <a:br>
              <a:rPr lang="en-GB" sz="1400" b="1" i="1" dirty="0"/>
            </a:br>
            <a:r>
              <a:rPr lang="en-GB" sz="1400" b="1" i="1" dirty="0">
                <a:solidFill>
                  <a:srgbClr val="202124"/>
                </a:solidFill>
                <a:effectLst/>
                <a:latin typeface="arial" panose="020B0604020202020204" pitchFamily="34" charset="0"/>
              </a:rPr>
              <a:t>Come on it's time to go…</a:t>
            </a:r>
            <a:r>
              <a:rPr lang="en-GB" sz="1400" b="1" i="0" dirty="0">
                <a:solidFill>
                  <a:srgbClr val="202124"/>
                </a:solidFill>
                <a:effectLst/>
                <a:latin typeface="arial" panose="020B0604020202020204" pitchFamily="34" charset="0"/>
              </a:rPr>
              <a:t>” </a:t>
            </a:r>
          </a:p>
          <a:p>
            <a:pPr eaLnBrk="1" hangingPunct="1">
              <a:spcBef>
                <a:spcPct val="0"/>
              </a:spcBef>
              <a:buFontTx/>
              <a:buNone/>
            </a:pPr>
            <a:br>
              <a:rPr lang="en-GB" altLang="en-US" sz="1400" dirty="0">
                <a:latin typeface="Arial" panose="020B0604020202020204" pitchFamily="34" charset="0"/>
                <a:cs typeface="Arial" panose="020B0604020202020204" pitchFamily="34" charset="0"/>
              </a:rPr>
            </a:br>
            <a:r>
              <a:rPr lang="en-GB" altLang="en-US" sz="1400" dirty="0">
                <a:latin typeface="Arial" panose="020B0604020202020204" pitchFamily="34" charset="0"/>
                <a:cs typeface="Arial" panose="020B0604020202020204" pitchFamily="34" charset="0"/>
              </a:rPr>
              <a:t>Now</a:t>
            </a:r>
            <a:r>
              <a:rPr lang="en-GB" altLang="en-US" sz="1400" b="1" dirty="0">
                <a:latin typeface="Arial" panose="020B0604020202020204" pitchFamily="34" charset="0"/>
                <a:cs typeface="Arial" panose="020B0604020202020204" pitchFamily="34" charset="0"/>
              </a:rPr>
              <a:t> </a:t>
            </a:r>
            <a:r>
              <a:rPr lang="en-GB" altLang="en-US" sz="1400" dirty="0">
                <a:latin typeface="Arial" panose="020B0604020202020204" pitchFamily="34" charset="0"/>
                <a:cs typeface="Arial" panose="020B0604020202020204" pitchFamily="34" charset="0"/>
              </a:rPr>
              <a:t>add a Scanner to enhance the interactivity of the program. i.e. prompt the use for the month.</a:t>
            </a:r>
            <a:endParaRPr lang="en-GB" sz="1400" dirty="0">
              <a:solidFill>
                <a:schemeClr val="tx1"/>
              </a:solidFill>
              <a:latin typeface="Arial" panose="020B0604020202020204" pitchFamily="34" charset="0"/>
              <a:cs typeface="Arial" panose="020B0604020202020204" pitchFamily="34" charset="0"/>
            </a:endParaRPr>
          </a:p>
        </p:txBody>
      </p:sp>
      <p:pic>
        <p:nvPicPr>
          <p:cNvPr id="16388" name="Picture 4" descr="Improve Icon - S A Partners">
            <a:extLst>
              <a:ext uri="{FF2B5EF4-FFF2-40B4-BE49-F238E27FC236}">
                <a16:creationId xmlns:a16="http://schemas.microsoft.com/office/drawing/2014/main" id="{EEB1C578-C322-5AFD-EA5B-98A14C6D421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72118" y="2955850"/>
            <a:ext cx="1145501" cy="114831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3F61A723-789C-2F49-D754-C05909EF3983}"/>
              </a:ext>
            </a:extLst>
          </p:cNvPr>
          <p:cNvSpPr txBox="1"/>
          <p:nvPr/>
        </p:nvSpPr>
        <p:spPr>
          <a:xfrm>
            <a:off x="999641" y="4428892"/>
            <a:ext cx="3718207" cy="2246769"/>
          </a:xfrm>
          <a:prstGeom prst="rect">
            <a:avLst/>
          </a:prstGeom>
          <a:solidFill>
            <a:schemeClr val="bg2">
              <a:lumMod val="95000"/>
            </a:schemeClr>
          </a:solidFill>
          <a:ln/>
        </p:spPr>
        <p:style>
          <a:lnRef idx="2">
            <a:schemeClr val="dk1"/>
          </a:lnRef>
          <a:fillRef idx="1">
            <a:schemeClr val="lt1"/>
          </a:fillRef>
          <a:effectRef idx="0">
            <a:schemeClr val="dk1"/>
          </a:effectRef>
          <a:fontRef idx="minor">
            <a:schemeClr val="dk1"/>
          </a:fontRef>
        </p:style>
        <p:txBody>
          <a:bodyPr wrap="square">
            <a:spAutoFit/>
          </a:bodyPr>
          <a:lstStyle/>
          <a:p>
            <a:pPr>
              <a:spcBef>
                <a:spcPct val="0"/>
              </a:spcBef>
            </a:pPr>
            <a:r>
              <a:rPr lang="en-GB" altLang="en-US" sz="1400" b="1" dirty="0">
                <a:latin typeface="Arial" panose="020B0604020202020204" pitchFamily="34" charset="0"/>
                <a:cs typeface="Arial" panose="020B0604020202020204" pitchFamily="34" charset="0"/>
              </a:rPr>
              <a:t>Input		Output </a:t>
            </a:r>
            <a:br>
              <a:rPr lang="en-GB" altLang="en-US" sz="1400" b="1" dirty="0">
                <a:latin typeface="Arial" panose="020B0604020202020204" pitchFamily="34" charset="0"/>
                <a:cs typeface="Arial" panose="020B0604020202020204" pitchFamily="34" charset="0"/>
              </a:rPr>
            </a:br>
            <a:r>
              <a:rPr lang="en-GB" altLang="en-US" sz="1400" dirty="0">
                <a:latin typeface="Arial" panose="020B0604020202020204" pitchFamily="34" charset="0"/>
                <a:cs typeface="Arial" panose="020B0604020202020204" pitchFamily="34" charset="0"/>
              </a:rPr>
              <a:t>1 		Semester 1</a:t>
            </a:r>
            <a:br>
              <a:rPr lang="en-GB" altLang="en-US" sz="1400" dirty="0">
                <a:latin typeface="Arial" panose="020B0604020202020204" pitchFamily="34" charset="0"/>
                <a:cs typeface="Arial" panose="020B0604020202020204" pitchFamily="34" charset="0"/>
              </a:rPr>
            </a:br>
            <a:r>
              <a:rPr lang="en-GB" altLang="en-US" sz="1400" dirty="0">
                <a:latin typeface="Arial" panose="020B0604020202020204" pitchFamily="34" charset="0"/>
                <a:cs typeface="Arial" panose="020B0604020202020204" pitchFamily="34" charset="0"/>
              </a:rPr>
              <a:t>10		Semester 1</a:t>
            </a:r>
            <a:br>
              <a:rPr lang="en-GB" altLang="en-US" sz="1400" dirty="0">
                <a:latin typeface="Arial" panose="020B0604020202020204" pitchFamily="34" charset="0"/>
                <a:cs typeface="Arial" panose="020B0604020202020204" pitchFamily="34" charset="0"/>
              </a:rPr>
            </a:br>
            <a:r>
              <a:rPr lang="en-GB" altLang="en-US" sz="1400" dirty="0">
                <a:latin typeface="Arial" panose="020B0604020202020204" pitchFamily="34" charset="0"/>
                <a:cs typeface="Arial" panose="020B0604020202020204" pitchFamily="34" charset="0"/>
              </a:rPr>
              <a:t>3		Semester 2</a:t>
            </a:r>
            <a:br>
              <a:rPr lang="en-GB" altLang="en-US" sz="1400" dirty="0">
                <a:latin typeface="Arial" panose="020B0604020202020204" pitchFamily="34" charset="0"/>
                <a:cs typeface="Arial" panose="020B0604020202020204" pitchFamily="34" charset="0"/>
              </a:rPr>
            </a:br>
            <a:r>
              <a:rPr lang="en-GB" altLang="en-US" sz="1400" dirty="0">
                <a:latin typeface="Arial" panose="020B0604020202020204" pitchFamily="34" charset="0"/>
                <a:cs typeface="Arial" panose="020B0604020202020204" pitchFamily="34" charset="0"/>
              </a:rPr>
              <a:t>8		Semester 8</a:t>
            </a:r>
            <a:br>
              <a:rPr lang="en-GB" altLang="en-US" sz="1400" dirty="0">
                <a:latin typeface="Arial" panose="020B0604020202020204" pitchFamily="34" charset="0"/>
                <a:cs typeface="Arial" panose="020B0604020202020204" pitchFamily="34" charset="0"/>
              </a:rPr>
            </a:br>
            <a:r>
              <a:rPr lang="en-GB" altLang="en-US" sz="1400" dirty="0">
                <a:latin typeface="Arial" panose="020B0604020202020204" pitchFamily="34" charset="0"/>
                <a:cs typeface="Arial" panose="020B0604020202020204" pitchFamily="34" charset="0"/>
              </a:rPr>
              <a:t>13		Invalid</a:t>
            </a:r>
            <a:br>
              <a:rPr lang="en-GB" altLang="en-US" sz="1400" dirty="0">
                <a:latin typeface="Arial" panose="020B0604020202020204" pitchFamily="34" charset="0"/>
                <a:cs typeface="Arial" panose="020B0604020202020204" pitchFamily="34" charset="0"/>
              </a:rPr>
            </a:br>
            <a:r>
              <a:rPr lang="en-GB" altLang="en-US" sz="1400" dirty="0">
                <a:latin typeface="Arial" panose="020B0604020202020204" pitchFamily="34" charset="0"/>
                <a:cs typeface="Arial" panose="020B0604020202020204" pitchFamily="34" charset="0"/>
              </a:rPr>
              <a:t>-999		Invalid</a:t>
            </a:r>
            <a:br>
              <a:rPr lang="en-GB" altLang="en-US" sz="1400" dirty="0">
                <a:latin typeface="Arial" panose="020B0604020202020204" pitchFamily="34" charset="0"/>
                <a:cs typeface="Arial" panose="020B0604020202020204" pitchFamily="34" charset="0"/>
              </a:rPr>
            </a:br>
            <a:endParaRPr lang="en-GB" altLang="en-US" sz="1400" dirty="0">
              <a:latin typeface="Arial" panose="020B0604020202020204" pitchFamily="34" charset="0"/>
              <a:cs typeface="Arial" panose="020B0604020202020204" pitchFamily="34" charset="0"/>
            </a:endParaRPr>
          </a:p>
          <a:p>
            <a:pPr>
              <a:spcBef>
                <a:spcPct val="0"/>
              </a:spcBef>
            </a:pPr>
            <a:r>
              <a:rPr lang="en-GB" altLang="en-US" sz="1400" b="1" dirty="0">
                <a:latin typeface="Arial" panose="020B0604020202020204" pitchFamily="34" charset="0"/>
                <a:cs typeface="Arial" panose="020B0604020202020204" pitchFamily="34" charset="0"/>
              </a:rPr>
              <a:t>Exhaustive &amp;&amp; exhausting?</a:t>
            </a:r>
            <a:br>
              <a:rPr lang="en-GB" altLang="en-US" sz="1400" dirty="0">
                <a:latin typeface="Arial" panose="020B0604020202020204" pitchFamily="34" charset="0"/>
                <a:cs typeface="Arial" panose="020B0604020202020204" pitchFamily="34" charset="0"/>
              </a:rPr>
            </a:br>
            <a:endParaRPr lang="en-GB" sz="1400" dirty="0">
              <a:solidFill>
                <a:schemeClr val="tx1"/>
              </a:solidFill>
              <a:latin typeface="Arial" panose="020B0604020202020204" pitchFamily="34" charset="0"/>
              <a:cs typeface="Arial" panose="020B0604020202020204" pitchFamily="34" charset="0"/>
            </a:endParaRPr>
          </a:p>
        </p:txBody>
      </p:sp>
      <p:pic>
        <p:nvPicPr>
          <p:cNvPr id="16392" name="Picture 8" descr="Test - Free education icons">
            <a:extLst>
              <a:ext uri="{FF2B5EF4-FFF2-40B4-BE49-F238E27FC236}">
                <a16:creationId xmlns:a16="http://schemas.microsoft.com/office/drawing/2014/main" id="{20538271-8C80-C725-2EE0-998D879AC82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37360" y="3615686"/>
            <a:ext cx="1166037" cy="1166037"/>
          </a:xfrm>
          <a:prstGeom prst="rect">
            <a:avLst/>
          </a:prstGeom>
          <a:noFill/>
          <a:extLst>
            <a:ext uri="{909E8E84-426E-40DD-AFC4-6F175D3DCCD1}">
              <a14:hiddenFill xmlns:a14="http://schemas.microsoft.com/office/drawing/2010/main">
                <a:solidFill>
                  <a:srgbClr val="FFFFFF"/>
                </a:solidFill>
              </a14:hiddenFill>
            </a:ext>
          </a:extLst>
        </p:spPr>
      </p:pic>
      <p:pic>
        <p:nvPicPr>
          <p:cNvPr id="16394" name="Picture 10" descr="code icon, coding icon, develop icon, development icon, programming icon">
            <a:extLst>
              <a:ext uri="{FF2B5EF4-FFF2-40B4-BE49-F238E27FC236}">
                <a16:creationId xmlns:a16="http://schemas.microsoft.com/office/drawing/2014/main" id="{404C9399-DB51-C841-D10A-E854F9FB203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65523" y="1492212"/>
            <a:ext cx="1549563" cy="1549563"/>
          </a:xfrm>
          <a:prstGeom prst="rect">
            <a:avLst/>
          </a:prstGeom>
          <a:noFill/>
          <a:extLst>
            <a:ext uri="{909E8E84-426E-40DD-AFC4-6F175D3DCCD1}">
              <a14:hiddenFill xmlns:a14="http://schemas.microsoft.com/office/drawing/2010/main">
                <a:solidFill>
                  <a:srgbClr val="FFFFFF"/>
                </a:solidFill>
              </a14:hiddenFill>
            </a:ext>
          </a:extLst>
        </p:spPr>
      </p:pic>
      <p:cxnSp>
        <p:nvCxnSpPr>
          <p:cNvPr id="8" name="AutoShape 3">
            <a:extLst>
              <a:ext uri="{FF2B5EF4-FFF2-40B4-BE49-F238E27FC236}">
                <a16:creationId xmlns:a16="http://schemas.microsoft.com/office/drawing/2014/main" id="{15B39E7E-B492-66B4-94A3-6BE305D7981D}"/>
              </a:ext>
              <a:ext uri="{C183D7F6-B498-43B3-948B-1728B52AA6E4}">
                <adec:decorative xmlns:adec="http://schemas.microsoft.com/office/drawing/2017/decorative" val="1"/>
              </a:ext>
            </a:extLst>
          </p:cNvPr>
          <p:cNvCxnSpPr>
            <a:cxnSpLocks noChangeShapeType="1"/>
          </p:cNvCxnSpPr>
          <p:nvPr/>
        </p:nvCxnSpPr>
        <p:spPr bwMode="auto">
          <a:xfrm flipH="1">
            <a:off x="5533874" y="3057724"/>
            <a:ext cx="562126" cy="398435"/>
          </a:xfrm>
          <a:prstGeom prst="straightConnector1">
            <a:avLst/>
          </a:prstGeom>
          <a:noFill/>
          <a:ln w="76200">
            <a:solidFill>
              <a:srgbClr val="00B050"/>
            </a:solidFill>
            <a:round/>
            <a:headEnd/>
            <a:tailEnd type="triangle" w="med" len="med"/>
          </a:ln>
          <a:extLst>
            <a:ext uri="{909E8E84-426E-40DD-AFC4-6F175D3DCCD1}">
              <a14:hiddenFill xmlns:a14="http://schemas.microsoft.com/office/drawing/2010/main">
                <a:noFill/>
              </a14:hiddenFill>
            </a:ext>
          </a:extLst>
        </p:spPr>
      </p:cxnSp>
      <p:cxnSp>
        <p:nvCxnSpPr>
          <p:cNvPr id="17" name="AutoShape 3">
            <a:extLst>
              <a:ext uri="{FF2B5EF4-FFF2-40B4-BE49-F238E27FC236}">
                <a16:creationId xmlns:a16="http://schemas.microsoft.com/office/drawing/2014/main" id="{34B1A95F-BC5C-5843-3FA1-B1C9E5AC9531}"/>
              </a:ext>
              <a:ext uri="{C183D7F6-B498-43B3-948B-1728B52AA6E4}">
                <adec:decorative xmlns:adec="http://schemas.microsoft.com/office/drawing/2017/decorative" val="1"/>
              </a:ext>
            </a:extLst>
          </p:cNvPr>
          <p:cNvCxnSpPr>
            <a:cxnSpLocks noChangeShapeType="1"/>
          </p:cNvCxnSpPr>
          <p:nvPr/>
        </p:nvCxnSpPr>
        <p:spPr bwMode="auto">
          <a:xfrm>
            <a:off x="5814937" y="4947604"/>
            <a:ext cx="2435928" cy="0"/>
          </a:xfrm>
          <a:prstGeom prst="straightConnector1">
            <a:avLst/>
          </a:prstGeom>
          <a:noFill/>
          <a:ln w="76200">
            <a:solidFill>
              <a:srgbClr val="00B050"/>
            </a:solidFill>
            <a:round/>
            <a:headEnd/>
            <a:tailEnd type="triangle" w="med" len="me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16997575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6080AAB-9BB8-A22D-FDB7-02B78F90063F}"/>
              </a:ext>
            </a:extLst>
          </p:cNvPr>
          <p:cNvSpPr>
            <a:spLocks noGrp="1"/>
          </p:cNvSpPr>
          <p:nvPr>
            <p:ph type="title"/>
          </p:nvPr>
        </p:nvSpPr>
        <p:spPr>
          <a:xfrm>
            <a:off x="838199" y="381419"/>
            <a:ext cx="7247021" cy="632219"/>
          </a:xfrm>
        </p:spPr>
        <p:txBody>
          <a:bodyPr/>
          <a:lstStyle/>
          <a:p>
            <a:r>
              <a:rPr lang="en-GB" dirty="0"/>
              <a:t>Content</a:t>
            </a:r>
          </a:p>
        </p:txBody>
      </p:sp>
      <p:sp>
        <p:nvSpPr>
          <p:cNvPr id="5" name="Text Placeholder 4">
            <a:extLst>
              <a:ext uri="{FF2B5EF4-FFF2-40B4-BE49-F238E27FC236}">
                <a16:creationId xmlns:a16="http://schemas.microsoft.com/office/drawing/2014/main" id="{ECEE0515-B161-75EC-8C30-E0BD4B0EAD88}"/>
              </a:ext>
            </a:extLst>
          </p:cNvPr>
          <p:cNvSpPr>
            <a:spLocks noGrp="1"/>
          </p:cNvSpPr>
          <p:nvPr>
            <p:ph type="body" sz="quarter" idx="10"/>
          </p:nvPr>
        </p:nvSpPr>
        <p:spPr>
          <a:xfrm>
            <a:off x="942500" y="1439004"/>
            <a:ext cx="5257800" cy="3763653"/>
          </a:xfrm>
        </p:spPr>
        <p:txBody>
          <a:bodyPr>
            <a:normAutofit/>
          </a:bodyPr>
          <a:lstStyle/>
          <a:p>
            <a:pPr algn="l"/>
            <a:r>
              <a:rPr lang="en-GB" dirty="0">
                <a:solidFill>
                  <a:srgbClr val="494949"/>
                </a:solidFill>
              </a:rPr>
              <a:t>Selection statements, if, if else, switch, case, break, condition, expression.</a:t>
            </a:r>
          </a:p>
          <a:p>
            <a:pPr algn="l"/>
            <a:endParaRPr lang="en-GB" b="1" dirty="0">
              <a:solidFill>
                <a:srgbClr val="494949"/>
              </a:solidFill>
            </a:endParaRPr>
          </a:p>
          <a:p>
            <a:pPr algn="l"/>
            <a:endParaRPr lang="en-GB" b="1" dirty="0">
              <a:solidFill>
                <a:srgbClr val="494949"/>
              </a:solidFill>
            </a:endParaRPr>
          </a:p>
          <a:p>
            <a:pPr algn="l"/>
            <a:endParaRPr lang="en-GB" b="0" i="0" dirty="0">
              <a:solidFill>
                <a:srgbClr val="494949"/>
              </a:solidFill>
              <a:effectLst/>
            </a:endParaRPr>
          </a:p>
          <a:p>
            <a:pPr marL="342900" indent="-342900">
              <a:buFont typeface="+mj-lt"/>
              <a:buAutoNum type="arabicPeriod"/>
            </a:pPr>
            <a:r>
              <a:rPr lang="en-GB" b="0" i="0" dirty="0">
                <a:solidFill>
                  <a:srgbClr val="494949"/>
                </a:solidFill>
                <a:effectLst/>
              </a:rPr>
              <a:t>Understanding and Equality and Relational operators</a:t>
            </a:r>
          </a:p>
          <a:p>
            <a:pPr marL="342900" indent="-342900">
              <a:buFont typeface="+mj-lt"/>
              <a:buAutoNum type="arabicPeriod"/>
            </a:pPr>
            <a:r>
              <a:rPr lang="en-GB" b="0" i="0" dirty="0">
                <a:solidFill>
                  <a:srgbClr val="494949"/>
                </a:solidFill>
                <a:effectLst/>
              </a:rPr>
              <a:t>Understanding and use of Java’s main selection statements, including the if, if else, else if, logical operators, and switch statements.</a:t>
            </a:r>
            <a:r>
              <a:rPr lang="en-GB" dirty="0">
                <a:solidFill>
                  <a:srgbClr val="494949"/>
                </a:solidFill>
              </a:rPr>
              <a:t> </a:t>
            </a:r>
          </a:p>
          <a:p>
            <a:pPr marL="342900" indent="-342900">
              <a:buFont typeface="+mj-lt"/>
              <a:buAutoNum type="arabicPeriod"/>
            </a:pPr>
            <a:r>
              <a:rPr lang="en-GB" dirty="0">
                <a:solidFill>
                  <a:srgbClr val="494949"/>
                </a:solidFill>
              </a:rPr>
              <a:t>Understanding and use of Logical operators.</a:t>
            </a:r>
          </a:p>
          <a:p>
            <a:pPr marL="342900" indent="-342900">
              <a:buFont typeface="+mj-lt"/>
              <a:buAutoNum type="arabicPeriod"/>
            </a:pPr>
            <a:endParaRPr lang="en-GB" b="0" i="0" dirty="0">
              <a:solidFill>
                <a:srgbClr val="494949"/>
              </a:solidFill>
              <a:effectLst/>
            </a:endParaRPr>
          </a:p>
          <a:p>
            <a:pPr marL="342900" indent="-342900">
              <a:buFont typeface="+mj-lt"/>
              <a:buAutoNum type="arabicPeriod"/>
            </a:pPr>
            <a:endParaRPr lang="en-GB" b="1" i="0" dirty="0">
              <a:solidFill>
                <a:srgbClr val="494949"/>
              </a:solidFill>
              <a:effectLst/>
            </a:endParaRPr>
          </a:p>
          <a:p>
            <a:pPr algn="l"/>
            <a:endParaRPr lang="en-GB" dirty="0">
              <a:solidFill>
                <a:schemeClr val="tx1">
                  <a:lumMod val="50000"/>
                </a:schemeClr>
              </a:solidFill>
              <a:latin typeface="Söhne"/>
            </a:endParaRPr>
          </a:p>
        </p:txBody>
      </p:sp>
      <p:sp>
        <p:nvSpPr>
          <p:cNvPr id="2" name="TextBox 1">
            <a:extLst>
              <a:ext uri="{FF2B5EF4-FFF2-40B4-BE49-F238E27FC236}">
                <a16:creationId xmlns:a16="http://schemas.microsoft.com/office/drawing/2014/main" id="{FCF2398F-C27A-7B9F-7F0A-6A225B6AD0E3}"/>
              </a:ext>
            </a:extLst>
          </p:cNvPr>
          <p:cNvSpPr txBox="1"/>
          <p:nvPr/>
        </p:nvSpPr>
        <p:spPr>
          <a:xfrm>
            <a:off x="942500" y="1090897"/>
            <a:ext cx="5257800" cy="307777"/>
          </a:xfrm>
          <a:prstGeom prst="rect">
            <a:avLst/>
          </a:prstGeom>
          <a:solidFill>
            <a:schemeClr val="bg1">
              <a:lumMod val="20000"/>
              <a:lumOff val="80000"/>
            </a:schemeClr>
          </a:solidFill>
          <a:ln/>
        </p:spPr>
        <p:style>
          <a:lnRef idx="2">
            <a:schemeClr val="dk1"/>
          </a:lnRef>
          <a:fillRef idx="1">
            <a:schemeClr val="lt1"/>
          </a:fillRef>
          <a:effectRef idx="0">
            <a:schemeClr val="dk1"/>
          </a:effectRef>
          <a:fontRef idx="minor">
            <a:schemeClr val="dk1"/>
          </a:fontRef>
        </p:style>
        <p:txBody>
          <a:bodyPr wrap="square">
            <a:spAutoFit/>
          </a:bodyPr>
          <a:lstStyle/>
          <a:p>
            <a:pPr eaLnBrk="1" hangingPunct="1">
              <a:defRPr/>
            </a:pPr>
            <a:r>
              <a:rPr lang="en-GB" sz="1400" b="1" dirty="0">
                <a:solidFill>
                  <a:schemeClr val="tx1"/>
                </a:solidFill>
                <a:latin typeface="Arial" panose="020B0604020202020204" pitchFamily="34" charset="0"/>
                <a:cs typeface="Arial" panose="020B0604020202020204" pitchFamily="34" charset="0"/>
              </a:rPr>
              <a:t>Keywords</a:t>
            </a:r>
          </a:p>
        </p:txBody>
      </p:sp>
      <p:sp>
        <p:nvSpPr>
          <p:cNvPr id="6" name="TextBox 5">
            <a:extLst>
              <a:ext uri="{FF2B5EF4-FFF2-40B4-BE49-F238E27FC236}">
                <a16:creationId xmlns:a16="http://schemas.microsoft.com/office/drawing/2014/main" id="{927724E5-9100-7A77-93DD-6FB9EA0BB649}"/>
              </a:ext>
            </a:extLst>
          </p:cNvPr>
          <p:cNvSpPr txBox="1"/>
          <p:nvPr/>
        </p:nvSpPr>
        <p:spPr>
          <a:xfrm>
            <a:off x="942500" y="2264005"/>
            <a:ext cx="5257800" cy="307777"/>
          </a:xfrm>
          <a:prstGeom prst="rect">
            <a:avLst/>
          </a:prstGeom>
          <a:solidFill>
            <a:schemeClr val="bg1">
              <a:lumMod val="20000"/>
              <a:lumOff val="80000"/>
            </a:schemeClr>
          </a:solidFill>
          <a:ln/>
        </p:spPr>
        <p:style>
          <a:lnRef idx="2">
            <a:schemeClr val="dk1"/>
          </a:lnRef>
          <a:fillRef idx="1">
            <a:schemeClr val="lt1"/>
          </a:fillRef>
          <a:effectRef idx="0">
            <a:schemeClr val="dk1"/>
          </a:effectRef>
          <a:fontRef idx="minor">
            <a:schemeClr val="dk1"/>
          </a:fontRef>
        </p:style>
        <p:txBody>
          <a:bodyPr wrap="square">
            <a:spAutoFit/>
          </a:bodyPr>
          <a:lstStyle/>
          <a:p>
            <a:pPr eaLnBrk="1" hangingPunct="1">
              <a:defRPr/>
            </a:pPr>
            <a:r>
              <a:rPr lang="en-GB" sz="1400" b="1" dirty="0">
                <a:solidFill>
                  <a:schemeClr val="tx1"/>
                </a:solidFill>
                <a:latin typeface="Arial" panose="020B0604020202020204" pitchFamily="34" charset="0"/>
                <a:cs typeface="Arial" panose="020B0604020202020204" pitchFamily="34" charset="0"/>
              </a:rPr>
              <a:t>What you will learn</a:t>
            </a:r>
          </a:p>
        </p:txBody>
      </p:sp>
      <p:pic>
        <p:nvPicPr>
          <p:cNvPr id="7170" name="Picture 2" descr="Choose - Free marketing icons">
            <a:extLst>
              <a:ext uri="{FF2B5EF4-FFF2-40B4-BE49-F238E27FC236}">
                <a16:creationId xmlns:a16="http://schemas.microsoft.com/office/drawing/2014/main" id="{4F844BFF-2F5C-976C-64E3-98D0F5740E9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77001" y="990600"/>
            <a:ext cx="4876800" cy="4876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92340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3BB6E29-829E-EE42-B05F-4E060EBC79B4}"/>
              </a:ext>
            </a:extLst>
          </p:cNvPr>
          <p:cNvSpPr>
            <a:spLocks noGrp="1"/>
          </p:cNvSpPr>
          <p:nvPr>
            <p:ph type="title"/>
          </p:nvPr>
        </p:nvSpPr>
        <p:spPr/>
        <p:txBody>
          <a:bodyPr/>
          <a:lstStyle/>
          <a:p>
            <a:r>
              <a:rPr lang="en-US" dirty="0"/>
              <a:t>Making decisions </a:t>
            </a:r>
          </a:p>
        </p:txBody>
      </p:sp>
      <p:sp>
        <p:nvSpPr>
          <p:cNvPr id="5" name="Text Placeholder 4">
            <a:extLst>
              <a:ext uri="{FF2B5EF4-FFF2-40B4-BE49-F238E27FC236}">
                <a16:creationId xmlns:a16="http://schemas.microsoft.com/office/drawing/2014/main" id="{84B0F2AF-89EA-BA46-8BD0-3DE513CB0A1F}"/>
              </a:ext>
            </a:extLst>
          </p:cNvPr>
          <p:cNvSpPr>
            <a:spLocks noGrp="1"/>
          </p:cNvSpPr>
          <p:nvPr>
            <p:ph type="body" sz="quarter" idx="10"/>
          </p:nvPr>
        </p:nvSpPr>
        <p:spPr>
          <a:xfrm>
            <a:off x="840376" y="1107853"/>
            <a:ext cx="5560424" cy="5368728"/>
          </a:xfrm>
        </p:spPr>
        <p:txBody>
          <a:bodyPr>
            <a:normAutofit/>
          </a:bodyPr>
          <a:lstStyle/>
          <a:p>
            <a:r>
              <a:rPr lang="en-GB" b="0" i="0" dirty="0">
                <a:solidFill>
                  <a:schemeClr val="tx1"/>
                </a:solidFill>
                <a:effectLst/>
              </a:rPr>
              <a:t>Selection statements in Java allow you to make decisions in your code based on certain conditions. Java provides two primary selection statements: the "</a:t>
            </a:r>
            <a:r>
              <a:rPr lang="en-GB" b="1" i="0" dirty="0">
                <a:solidFill>
                  <a:schemeClr val="tx1"/>
                </a:solidFill>
                <a:effectLst/>
              </a:rPr>
              <a:t>if</a:t>
            </a:r>
            <a:r>
              <a:rPr lang="en-GB" b="0" i="0" dirty="0">
                <a:solidFill>
                  <a:schemeClr val="tx1"/>
                </a:solidFill>
                <a:effectLst/>
              </a:rPr>
              <a:t>" statement (and variations) and the "</a:t>
            </a:r>
            <a:r>
              <a:rPr lang="en-GB" b="1" i="0" dirty="0">
                <a:solidFill>
                  <a:schemeClr val="tx1"/>
                </a:solidFill>
                <a:effectLst/>
              </a:rPr>
              <a:t>switch</a:t>
            </a:r>
            <a:r>
              <a:rPr lang="en-GB" b="0" i="0" dirty="0">
                <a:solidFill>
                  <a:schemeClr val="tx1"/>
                </a:solidFill>
                <a:effectLst/>
              </a:rPr>
              <a:t>" statement. These statements help you control the flow of your program by executing different blocks of code based on whether certain conditions are met.</a:t>
            </a:r>
          </a:p>
          <a:p>
            <a:endParaRPr lang="en-GB" altLang="en-US" sz="1400" dirty="0">
              <a:solidFill>
                <a:schemeClr val="tx1"/>
              </a:solidFill>
            </a:endParaRPr>
          </a:p>
          <a:p>
            <a:endParaRPr lang="en-GB" altLang="en-US" dirty="0">
              <a:solidFill>
                <a:schemeClr val="tx1"/>
              </a:solidFill>
            </a:endParaRPr>
          </a:p>
          <a:p>
            <a:r>
              <a:rPr lang="en-GB" altLang="en-US" b="1" dirty="0">
                <a:solidFill>
                  <a:schemeClr val="tx1"/>
                </a:solidFill>
              </a:rPr>
              <a:t>if</a:t>
            </a:r>
            <a:r>
              <a:rPr lang="en-GB" altLang="en-US" dirty="0">
                <a:solidFill>
                  <a:schemeClr val="tx1"/>
                </a:solidFill>
              </a:rPr>
              <a:t> statement : single selection</a:t>
            </a:r>
            <a:br>
              <a:rPr lang="en-GB" altLang="en-US" dirty="0">
                <a:solidFill>
                  <a:schemeClr val="tx1"/>
                </a:solidFill>
              </a:rPr>
            </a:br>
            <a:endParaRPr lang="en-GB" altLang="en-US" dirty="0">
              <a:solidFill>
                <a:schemeClr val="tx1"/>
              </a:solidFill>
            </a:endParaRPr>
          </a:p>
          <a:p>
            <a:r>
              <a:rPr lang="en-GB" altLang="en-US" b="1" dirty="0">
                <a:solidFill>
                  <a:schemeClr val="tx1"/>
                </a:solidFill>
              </a:rPr>
              <a:t>if .. else </a:t>
            </a:r>
            <a:r>
              <a:rPr lang="en-GB" altLang="en-US" dirty="0">
                <a:solidFill>
                  <a:schemeClr val="tx1"/>
                </a:solidFill>
              </a:rPr>
              <a:t>statement : double selection</a:t>
            </a:r>
            <a:br>
              <a:rPr lang="en-GB" altLang="en-US" dirty="0">
                <a:solidFill>
                  <a:schemeClr val="tx1"/>
                </a:solidFill>
              </a:rPr>
            </a:br>
            <a:endParaRPr lang="en-GB" altLang="en-US" dirty="0">
              <a:solidFill>
                <a:schemeClr val="tx1"/>
              </a:solidFill>
            </a:endParaRPr>
          </a:p>
          <a:p>
            <a:r>
              <a:rPr lang="en-GB" altLang="en-US" b="1" dirty="0">
                <a:solidFill>
                  <a:schemeClr val="tx1"/>
                </a:solidFill>
              </a:rPr>
              <a:t>switch</a:t>
            </a:r>
            <a:r>
              <a:rPr lang="en-GB" altLang="en-US" dirty="0">
                <a:solidFill>
                  <a:schemeClr val="tx1"/>
                </a:solidFill>
              </a:rPr>
              <a:t> statement : multiple selection</a:t>
            </a:r>
          </a:p>
          <a:p>
            <a:endParaRPr lang="en-GB" altLang="en-US" sz="1400" dirty="0">
              <a:solidFill>
                <a:schemeClr val="tx1"/>
              </a:solidFill>
            </a:endParaRPr>
          </a:p>
          <a:p>
            <a:endParaRPr lang="en-US" dirty="0">
              <a:solidFill>
                <a:schemeClr val="tx1"/>
              </a:solidFill>
            </a:endParaRPr>
          </a:p>
        </p:txBody>
      </p:sp>
      <p:pic>
        <p:nvPicPr>
          <p:cNvPr id="12" name="Picture 5">
            <a:extLst>
              <a:ext uri="{FF2B5EF4-FFF2-40B4-BE49-F238E27FC236}">
                <a16:creationId xmlns:a16="http://schemas.microsoft.com/office/drawing/2014/main" id="{97AD11CC-44B5-9111-0B0C-2A2CEC1131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49821" y="1013638"/>
            <a:ext cx="4736332" cy="47363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963892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D10DF40-CFE2-D3E8-D8EC-ACF878E5979B}"/>
              </a:ext>
            </a:extLst>
          </p:cNvPr>
          <p:cNvSpPr>
            <a:spLocks noGrp="1"/>
          </p:cNvSpPr>
          <p:nvPr>
            <p:ph type="title"/>
          </p:nvPr>
        </p:nvSpPr>
        <p:spPr>
          <a:xfrm>
            <a:off x="838199" y="381419"/>
            <a:ext cx="11013209" cy="632219"/>
          </a:xfrm>
        </p:spPr>
        <p:txBody>
          <a:bodyPr/>
          <a:lstStyle/>
          <a:p>
            <a:r>
              <a:rPr lang="en-GB" sz="4400" dirty="0"/>
              <a:t>Equality and Relational Operators</a:t>
            </a:r>
            <a:endParaRPr lang="en-GB" dirty="0"/>
          </a:p>
        </p:txBody>
      </p:sp>
      <p:sp>
        <p:nvSpPr>
          <p:cNvPr id="5" name="Text Placeholder 4">
            <a:extLst>
              <a:ext uri="{FF2B5EF4-FFF2-40B4-BE49-F238E27FC236}">
                <a16:creationId xmlns:a16="http://schemas.microsoft.com/office/drawing/2014/main" id="{31FA35A3-ABE0-8AA8-0D5C-93CE436DA805}"/>
              </a:ext>
            </a:extLst>
          </p:cNvPr>
          <p:cNvSpPr>
            <a:spLocks noGrp="1"/>
          </p:cNvSpPr>
          <p:nvPr>
            <p:ph type="body" sz="quarter" idx="10"/>
          </p:nvPr>
        </p:nvSpPr>
        <p:spPr>
          <a:xfrm>
            <a:off x="695959" y="1297043"/>
            <a:ext cx="10812549" cy="4894155"/>
          </a:xfrm>
        </p:spPr>
        <p:txBody>
          <a:bodyPr/>
          <a:lstStyle/>
          <a:p>
            <a:r>
              <a:rPr lang="en-GB" altLang="en-US" dirty="0">
                <a:solidFill>
                  <a:schemeClr val="tx1"/>
                </a:solidFill>
              </a:rPr>
              <a:t>A </a:t>
            </a:r>
            <a:r>
              <a:rPr lang="en-GB" altLang="en-US" b="1" i="1" dirty="0">
                <a:solidFill>
                  <a:schemeClr val="tx1"/>
                </a:solidFill>
              </a:rPr>
              <a:t>condition</a:t>
            </a:r>
            <a:r>
              <a:rPr lang="en-GB" altLang="en-US" b="1" dirty="0">
                <a:solidFill>
                  <a:schemeClr val="tx1"/>
                </a:solidFill>
              </a:rPr>
              <a:t> </a:t>
            </a:r>
            <a:r>
              <a:rPr lang="en-GB" altLang="en-US" dirty="0">
                <a:solidFill>
                  <a:schemeClr val="tx1"/>
                </a:solidFill>
              </a:rPr>
              <a:t>is an expression that can be </a:t>
            </a:r>
            <a:r>
              <a:rPr lang="en-GB" altLang="en-US" b="1" i="1" dirty="0">
                <a:solidFill>
                  <a:schemeClr val="tx1"/>
                </a:solidFill>
              </a:rPr>
              <a:t>true</a:t>
            </a:r>
            <a:r>
              <a:rPr lang="en-GB" altLang="en-US" b="1" dirty="0">
                <a:solidFill>
                  <a:schemeClr val="tx1"/>
                </a:solidFill>
              </a:rPr>
              <a:t> </a:t>
            </a:r>
            <a:r>
              <a:rPr lang="en-GB" altLang="en-US" dirty="0">
                <a:solidFill>
                  <a:schemeClr val="tx1"/>
                </a:solidFill>
              </a:rPr>
              <a:t>or </a:t>
            </a:r>
            <a:r>
              <a:rPr lang="en-GB" altLang="en-US" b="1" i="1" dirty="0">
                <a:solidFill>
                  <a:schemeClr val="tx1"/>
                </a:solidFill>
              </a:rPr>
              <a:t>false</a:t>
            </a:r>
            <a:r>
              <a:rPr lang="en-GB" altLang="en-US" dirty="0">
                <a:solidFill>
                  <a:schemeClr val="tx1"/>
                </a:solidFill>
              </a:rPr>
              <a:t>. This section introduces Java’s </a:t>
            </a:r>
            <a:r>
              <a:rPr lang="en-GB" altLang="en-US" b="1" i="1" dirty="0">
                <a:solidFill>
                  <a:schemeClr val="tx1"/>
                </a:solidFill>
              </a:rPr>
              <a:t>if selection statement</a:t>
            </a:r>
            <a:r>
              <a:rPr lang="en-GB" altLang="en-US" dirty="0">
                <a:solidFill>
                  <a:schemeClr val="tx1"/>
                </a:solidFill>
              </a:rPr>
              <a:t>, which allows a program to make a </a:t>
            </a:r>
            <a:r>
              <a:rPr lang="en-GB" altLang="en-US" b="1" i="1" dirty="0">
                <a:solidFill>
                  <a:schemeClr val="tx1"/>
                </a:solidFill>
              </a:rPr>
              <a:t>decision</a:t>
            </a:r>
            <a:r>
              <a:rPr lang="en-GB" altLang="en-US" b="1" dirty="0">
                <a:solidFill>
                  <a:schemeClr val="tx1"/>
                </a:solidFill>
              </a:rPr>
              <a:t> </a:t>
            </a:r>
            <a:r>
              <a:rPr lang="en-GB" altLang="en-US" dirty="0">
                <a:solidFill>
                  <a:schemeClr val="tx1"/>
                </a:solidFill>
              </a:rPr>
              <a:t>based on a condition’s value. For example, the condition “grade is greater than or equal to 50” determines whether a student passed the MSc. </a:t>
            </a:r>
          </a:p>
          <a:p>
            <a:endParaRPr lang="en-GB" altLang="en-US" dirty="0">
              <a:solidFill>
                <a:schemeClr val="tx1"/>
              </a:solidFill>
            </a:endParaRPr>
          </a:p>
          <a:p>
            <a:r>
              <a:rPr lang="en-GB" altLang="en-US" dirty="0">
                <a:solidFill>
                  <a:schemeClr val="tx1"/>
                </a:solidFill>
              </a:rPr>
              <a:t>If the condition in an </a:t>
            </a:r>
            <a:r>
              <a:rPr lang="en-GB" altLang="en-US" b="1" i="1" dirty="0">
                <a:solidFill>
                  <a:schemeClr val="tx1"/>
                </a:solidFill>
              </a:rPr>
              <a:t>if</a:t>
            </a:r>
            <a:r>
              <a:rPr lang="en-GB" altLang="en-US" dirty="0">
                <a:solidFill>
                  <a:schemeClr val="tx1"/>
                </a:solidFill>
              </a:rPr>
              <a:t> statement is true, the body of the if statement executes. If the condition is false, the body does not execute. </a:t>
            </a:r>
          </a:p>
          <a:p>
            <a:endParaRPr lang="en-GB" sz="1600" dirty="0">
              <a:solidFill>
                <a:schemeClr val="tx1"/>
              </a:solidFill>
            </a:endParaRPr>
          </a:p>
          <a:p>
            <a:endParaRPr lang="en-GB" sz="1600" dirty="0">
              <a:solidFill>
                <a:schemeClr val="tx1"/>
              </a:solidFill>
            </a:endParaRPr>
          </a:p>
          <a:p>
            <a:r>
              <a:rPr lang="en-GB" altLang="en-US" dirty="0">
                <a:solidFill>
                  <a:schemeClr val="tx1"/>
                </a:solidFill>
              </a:rPr>
              <a:t>Conditions in if statements can be formed by using the </a:t>
            </a:r>
            <a:r>
              <a:rPr lang="en-GB" altLang="en-US" b="1" dirty="0">
                <a:solidFill>
                  <a:schemeClr val="tx1"/>
                </a:solidFill>
              </a:rPr>
              <a:t>equality operators </a:t>
            </a:r>
            <a:r>
              <a:rPr lang="en-GB" altLang="en-US" dirty="0">
                <a:solidFill>
                  <a:schemeClr val="tx1"/>
                </a:solidFill>
              </a:rPr>
              <a:t>(</a:t>
            </a:r>
            <a:r>
              <a:rPr lang="en-GB" altLang="en-US" b="1" dirty="0">
                <a:solidFill>
                  <a:schemeClr val="tx1"/>
                </a:solidFill>
              </a:rPr>
              <a:t>== </a:t>
            </a:r>
            <a:r>
              <a:rPr lang="en-GB" altLang="en-US" dirty="0">
                <a:solidFill>
                  <a:schemeClr val="tx1"/>
                </a:solidFill>
              </a:rPr>
              <a:t>and </a:t>
            </a:r>
            <a:r>
              <a:rPr lang="en-GB" altLang="en-US" b="1" dirty="0">
                <a:solidFill>
                  <a:schemeClr val="tx1"/>
                </a:solidFill>
              </a:rPr>
              <a:t>!=</a:t>
            </a:r>
            <a:r>
              <a:rPr lang="en-GB" altLang="en-US" dirty="0">
                <a:solidFill>
                  <a:schemeClr val="tx1"/>
                </a:solidFill>
              </a:rPr>
              <a:t>) and </a:t>
            </a:r>
            <a:r>
              <a:rPr lang="en-GB" altLang="en-US" b="1" dirty="0">
                <a:solidFill>
                  <a:schemeClr val="tx1"/>
                </a:solidFill>
              </a:rPr>
              <a:t>relational operators </a:t>
            </a:r>
            <a:r>
              <a:rPr lang="en-GB" altLang="en-US" dirty="0">
                <a:solidFill>
                  <a:schemeClr val="tx1"/>
                </a:solidFill>
              </a:rPr>
              <a:t>(</a:t>
            </a:r>
            <a:r>
              <a:rPr lang="en-GB" altLang="en-US" b="1" dirty="0">
                <a:solidFill>
                  <a:schemeClr val="tx1"/>
                </a:solidFill>
              </a:rPr>
              <a:t>&gt;</a:t>
            </a:r>
            <a:r>
              <a:rPr lang="en-GB" altLang="en-US" dirty="0">
                <a:solidFill>
                  <a:schemeClr val="tx1"/>
                </a:solidFill>
              </a:rPr>
              <a:t>, </a:t>
            </a:r>
            <a:r>
              <a:rPr lang="en-GB" altLang="en-US" b="1" dirty="0">
                <a:solidFill>
                  <a:schemeClr val="tx1"/>
                </a:solidFill>
              </a:rPr>
              <a:t>&lt;</a:t>
            </a:r>
            <a:r>
              <a:rPr lang="en-GB" altLang="en-US" dirty="0">
                <a:solidFill>
                  <a:schemeClr val="tx1"/>
                </a:solidFill>
              </a:rPr>
              <a:t>, </a:t>
            </a:r>
            <a:r>
              <a:rPr lang="en-GB" altLang="en-US" b="1" dirty="0">
                <a:solidFill>
                  <a:schemeClr val="tx1"/>
                </a:solidFill>
              </a:rPr>
              <a:t>&gt;= </a:t>
            </a:r>
            <a:r>
              <a:rPr lang="en-GB" altLang="en-US" dirty="0">
                <a:solidFill>
                  <a:schemeClr val="tx1"/>
                </a:solidFill>
              </a:rPr>
              <a:t>and </a:t>
            </a:r>
            <a:r>
              <a:rPr lang="en-GB" altLang="en-US" b="1" dirty="0">
                <a:solidFill>
                  <a:schemeClr val="tx1"/>
                </a:solidFill>
              </a:rPr>
              <a:t>&lt;=</a:t>
            </a:r>
            <a:r>
              <a:rPr lang="en-GB" altLang="en-US" dirty="0">
                <a:solidFill>
                  <a:schemeClr val="tx1"/>
                </a:solidFill>
              </a:rPr>
              <a:t>)</a:t>
            </a:r>
            <a:br>
              <a:rPr lang="en-GB" altLang="en-US" dirty="0">
                <a:solidFill>
                  <a:schemeClr val="tx1"/>
                </a:solidFill>
              </a:rPr>
            </a:br>
            <a:endParaRPr lang="en-GB" altLang="en-US" dirty="0">
              <a:solidFill>
                <a:schemeClr val="tx1"/>
              </a:solidFill>
            </a:endParaRPr>
          </a:p>
          <a:p>
            <a:pPr marL="1771650" lvl="4" indent="0"/>
            <a:r>
              <a:rPr lang="en-GB" altLang="en-US" sz="1400" dirty="0">
                <a:latin typeface="Arial" panose="020B0604020202020204" pitchFamily="34" charset="0"/>
                <a:cs typeface="Arial" panose="020B0604020202020204" pitchFamily="34" charset="0"/>
              </a:rPr>
              <a:t>== 	equal to </a:t>
            </a:r>
          </a:p>
          <a:p>
            <a:pPr marL="1771650" lvl="4" indent="0"/>
            <a:r>
              <a:rPr lang="en-GB" altLang="en-US" sz="1400" dirty="0">
                <a:latin typeface="Arial" panose="020B0604020202020204" pitchFamily="34" charset="0"/>
                <a:cs typeface="Arial" panose="020B0604020202020204" pitchFamily="34" charset="0"/>
              </a:rPr>
              <a:t>!= 	not equal to </a:t>
            </a:r>
          </a:p>
          <a:p>
            <a:pPr marL="1771650" lvl="4" indent="0"/>
            <a:r>
              <a:rPr lang="en-GB" altLang="en-US" sz="1400" dirty="0">
                <a:latin typeface="Arial" panose="020B0604020202020204" pitchFamily="34" charset="0"/>
                <a:cs typeface="Arial" panose="020B0604020202020204" pitchFamily="34" charset="0"/>
              </a:rPr>
              <a:t>&gt; 	greater than </a:t>
            </a:r>
          </a:p>
          <a:p>
            <a:pPr marL="1771650" lvl="4" indent="0"/>
            <a:r>
              <a:rPr lang="en-GB" altLang="en-US" sz="1400" dirty="0">
                <a:latin typeface="Arial" panose="020B0604020202020204" pitchFamily="34" charset="0"/>
                <a:cs typeface="Arial" panose="020B0604020202020204" pitchFamily="34" charset="0"/>
              </a:rPr>
              <a:t>&gt;= 	greater than or equal to </a:t>
            </a:r>
          </a:p>
          <a:p>
            <a:pPr marL="1771650" lvl="4" indent="0"/>
            <a:r>
              <a:rPr lang="en-GB" altLang="en-US" sz="1400" dirty="0">
                <a:latin typeface="Arial" panose="020B0604020202020204" pitchFamily="34" charset="0"/>
                <a:cs typeface="Arial" panose="020B0604020202020204" pitchFamily="34" charset="0"/>
              </a:rPr>
              <a:t>&lt;	 less than </a:t>
            </a:r>
          </a:p>
          <a:p>
            <a:pPr marL="1771650" lvl="4" indent="0"/>
            <a:r>
              <a:rPr lang="en-GB" altLang="en-US" sz="1400" dirty="0">
                <a:latin typeface="Arial" panose="020B0604020202020204" pitchFamily="34" charset="0"/>
                <a:cs typeface="Arial" panose="020B0604020202020204" pitchFamily="34" charset="0"/>
              </a:rPr>
              <a:t>&lt;= 	less than or equal to</a:t>
            </a:r>
          </a:p>
          <a:p>
            <a:endParaRPr lang="en-GB" sz="1600" dirty="0">
              <a:solidFill>
                <a:schemeClr val="tx1"/>
              </a:solidFill>
            </a:endParaRPr>
          </a:p>
          <a:p>
            <a:endParaRPr lang="en-GB" dirty="0">
              <a:solidFill>
                <a:schemeClr val="tx1"/>
              </a:solidFill>
            </a:endParaRPr>
          </a:p>
        </p:txBody>
      </p:sp>
      <p:pic>
        <p:nvPicPr>
          <p:cNvPr id="15" name="Picture 5" descr="http://exploringthemind.com/wp-content/uploads/2010/06/freewill.jpg">
            <a:extLst>
              <a:ext uri="{FF2B5EF4-FFF2-40B4-BE49-F238E27FC236}">
                <a16:creationId xmlns:a16="http://schemas.microsoft.com/office/drawing/2014/main" id="{09AA1708-516F-B99E-AE39-9E19F0D175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350035">
            <a:off x="8007612" y="3754595"/>
            <a:ext cx="2425005" cy="241530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5035964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0A233FA-DC21-620D-229C-56CA9409A182}"/>
              </a:ext>
            </a:extLst>
          </p:cNvPr>
          <p:cNvSpPr>
            <a:spLocks noGrp="1"/>
          </p:cNvSpPr>
          <p:nvPr>
            <p:ph type="title"/>
          </p:nvPr>
        </p:nvSpPr>
        <p:spPr>
          <a:xfrm>
            <a:off x="838200" y="381419"/>
            <a:ext cx="8407400" cy="632219"/>
          </a:xfrm>
        </p:spPr>
        <p:txBody>
          <a:bodyPr/>
          <a:lstStyle/>
          <a:p>
            <a:r>
              <a:rPr lang="en-GB" dirty="0"/>
              <a:t>if Single-Selection Statement</a:t>
            </a:r>
          </a:p>
        </p:txBody>
      </p:sp>
      <p:sp>
        <p:nvSpPr>
          <p:cNvPr id="5" name="Text Placeholder 4">
            <a:extLst>
              <a:ext uri="{FF2B5EF4-FFF2-40B4-BE49-F238E27FC236}">
                <a16:creationId xmlns:a16="http://schemas.microsoft.com/office/drawing/2014/main" id="{864EBE73-4C96-D959-D094-3E198745B7B6}"/>
              </a:ext>
            </a:extLst>
          </p:cNvPr>
          <p:cNvSpPr>
            <a:spLocks noGrp="1"/>
          </p:cNvSpPr>
          <p:nvPr>
            <p:ph type="body" sz="quarter" idx="10"/>
          </p:nvPr>
        </p:nvSpPr>
        <p:spPr>
          <a:xfrm>
            <a:off x="838200" y="1078978"/>
            <a:ext cx="4731328" cy="2382762"/>
          </a:xfrm>
        </p:spPr>
        <p:txBody>
          <a:bodyPr/>
          <a:lstStyle/>
          <a:p>
            <a:r>
              <a:rPr lang="en-GB" altLang="en-US" dirty="0">
                <a:solidFill>
                  <a:schemeClr val="tx1"/>
                </a:solidFill>
              </a:rPr>
              <a:t>Programs use selection statements to choose among alternative courses of action. </a:t>
            </a:r>
          </a:p>
          <a:p>
            <a:r>
              <a:rPr lang="en-GB" altLang="en-US" dirty="0">
                <a:solidFill>
                  <a:schemeClr val="tx1"/>
                </a:solidFill>
              </a:rPr>
              <a:t>For example, suppose that the passing grade on an exam is 60. The pseudocode statement determines whether the condition “student’s grade is greater than or equal to 60” is true.</a:t>
            </a:r>
          </a:p>
          <a:p>
            <a:pPr lvl="1"/>
            <a:endParaRPr lang="en-GB" altLang="en-US" sz="1400" b="1" dirty="0">
              <a:latin typeface="Arial" panose="020B0604020202020204" pitchFamily="34" charset="0"/>
              <a:cs typeface="Arial" panose="020B0604020202020204" pitchFamily="34" charset="0"/>
            </a:endParaRPr>
          </a:p>
          <a:p>
            <a:pPr lvl="1"/>
            <a:endParaRPr lang="en-GB" altLang="en-US" sz="1400" b="1" dirty="0">
              <a:latin typeface="Arial" panose="020B0604020202020204" pitchFamily="34" charset="0"/>
              <a:cs typeface="Arial" panose="020B0604020202020204" pitchFamily="34" charset="0"/>
            </a:endParaRPr>
          </a:p>
          <a:p>
            <a:pPr lvl="1"/>
            <a:endParaRPr lang="en-GB" altLang="en-US" sz="1400" b="1" dirty="0">
              <a:latin typeface="Arial" panose="020B0604020202020204" pitchFamily="34" charset="0"/>
              <a:cs typeface="Arial" panose="020B0604020202020204" pitchFamily="34" charset="0"/>
            </a:endParaRPr>
          </a:p>
          <a:p>
            <a:pPr lvl="1"/>
            <a:endParaRPr lang="en-GB" altLang="en-US" sz="1400" b="1" dirty="0">
              <a:latin typeface="Arial" panose="020B0604020202020204" pitchFamily="34" charset="0"/>
              <a:cs typeface="Arial" panose="020B0604020202020204" pitchFamily="34" charset="0"/>
            </a:endParaRPr>
          </a:p>
          <a:p>
            <a:pPr lvl="1"/>
            <a:endParaRPr lang="en-GB" altLang="en-US" sz="1400" b="1" dirty="0">
              <a:latin typeface="Arial" panose="020B0604020202020204" pitchFamily="34" charset="0"/>
              <a:cs typeface="Arial" panose="020B0604020202020204" pitchFamily="34" charset="0"/>
            </a:endParaRPr>
          </a:p>
          <a:p>
            <a:pPr lvl="1"/>
            <a:endParaRPr lang="en-GB" altLang="en-US" sz="1400" b="1" dirty="0">
              <a:latin typeface="Arial" panose="020B0604020202020204" pitchFamily="34" charset="0"/>
              <a:cs typeface="Arial" panose="020B0604020202020204" pitchFamily="34" charset="0"/>
            </a:endParaRPr>
          </a:p>
          <a:p>
            <a:pPr lvl="1"/>
            <a:endParaRPr lang="en-GB" altLang="en-US" sz="1400" b="1" dirty="0">
              <a:latin typeface="Arial" panose="020B0604020202020204" pitchFamily="34" charset="0"/>
              <a:cs typeface="Arial" panose="020B0604020202020204" pitchFamily="34" charset="0"/>
            </a:endParaRPr>
          </a:p>
          <a:p>
            <a:pPr lvl="1"/>
            <a:endParaRPr lang="en-GB" altLang="en-US" sz="1400" b="1" dirty="0">
              <a:latin typeface="Arial" panose="020B0604020202020204" pitchFamily="34" charset="0"/>
              <a:cs typeface="Arial" panose="020B0604020202020204" pitchFamily="34" charset="0"/>
            </a:endParaRPr>
          </a:p>
          <a:p>
            <a:endParaRPr lang="en-GB" dirty="0"/>
          </a:p>
        </p:txBody>
      </p:sp>
      <p:pic>
        <p:nvPicPr>
          <p:cNvPr id="22" name="Picture 2">
            <a:extLst>
              <a:ext uri="{FF2B5EF4-FFF2-40B4-BE49-F238E27FC236}">
                <a16:creationId xmlns:a16="http://schemas.microsoft.com/office/drawing/2014/main" id="{28F3C15B-56A1-C932-3C72-F6016A3379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1237196"/>
            <a:ext cx="5464088" cy="1871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Picture 2">
            <a:extLst>
              <a:ext uri="{FF2B5EF4-FFF2-40B4-BE49-F238E27FC236}">
                <a16:creationId xmlns:a16="http://schemas.microsoft.com/office/drawing/2014/main" id="{FAC4F279-D36E-DACD-E757-09BCEC9E499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5868" y="3267075"/>
            <a:ext cx="5903913" cy="31337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8" name="TextBox 27">
            <a:extLst>
              <a:ext uri="{FF2B5EF4-FFF2-40B4-BE49-F238E27FC236}">
                <a16:creationId xmlns:a16="http://schemas.microsoft.com/office/drawing/2014/main" id="{80F86244-040A-58EA-92B9-592D5E9B3A5D}"/>
              </a:ext>
            </a:extLst>
          </p:cNvPr>
          <p:cNvSpPr txBox="1"/>
          <p:nvPr/>
        </p:nvSpPr>
        <p:spPr>
          <a:xfrm>
            <a:off x="5384800" y="5305277"/>
            <a:ext cx="1905486" cy="307777"/>
          </a:xfrm>
          <a:prstGeom prst="rect">
            <a:avLst/>
          </a:prstGeom>
          <a:solidFill>
            <a:schemeClr val="bg2">
              <a:lumMod val="95000"/>
            </a:schemeClr>
          </a:solidFill>
          <a:ln/>
        </p:spPr>
        <p:style>
          <a:lnRef idx="2">
            <a:schemeClr val="dk1"/>
          </a:lnRef>
          <a:fillRef idx="1">
            <a:schemeClr val="lt1"/>
          </a:fillRef>
          <a:effectRef idx="0">
            <a:schemeClr val="dk1"/>
          </a:effectRef>
          <a:fontRef idx="minor">
            <a:schemeClr val="dk1"/>
          </a:fontRef>
        </p:style>
        <p:txBody>
          <a:bodyPr wrap="square">
            <a:spAutoFit/>
          </a:bodyPr>
          <a:lstStyle/>
          <a:p>
            <a:pPr eaLnBrk="1" hangingPunct="1">
              <a:spcBef>
                <a:spcPct val="0"/>
              </a:spcBef>
              <a:buFontTx/>
              <a:buNone/>
            </a:pPr>
            <a:r>
              <a:rPr lang="en-GB" altLang="en-US" sz="1400" dirty="0">
                <a:latin typeface="Arial" panose="020B0604020202020204" pitchFamily="34" charset="0"/>
              </a:rPr>
              <a:t>Evaluates to </a:t>
            </a:r>
            <a:r>
              <a:rPr lang="en-GB" altLang="en-US" sz="1400" b="1" dirty="0">
                <a:latin typeface="Arial" panose="020B0604020202020204" pitchFamily="34" charset="0"/>
              </a:rPr>
              <a:t>true</a:t>
            </a:r>
            <a:endParaRPr lang="en-GB" sz="1400" b="1" dirty="0">
              <a:solidFill>
                <a:schemeClr val="tx1"/>
              </a:solidFill>
            </a:endParaRPr>
          </a:p>
        </p:txBody>
      </p:sp>
      <p:sp>
        <p:nvSpPr>
          <p:cNvPr id="29" name="TextBox 28">
            <a:extLst>
              <a:ext uri="{FF2B5EF4-FFF2-40B4-BE49-F238E27FC236}">
                <a16:creationId xmlns:a16="http://schemas.microsoft.com/office/drawing/2014/main" id="{7840FE33-8A25-7DED-697C-795EA8FBE684}"/>
              </a:ext>
            </a:extLst>
          </p:cNvPr>
          <p:cNvSpPr txBox="1"/>
          <p:nvPr/>
        </p:nvSpPr>
        <p:spPr>
          <a:xfrm>
            <a:off x="7721935" y="5793112"/>
            <a:ext cx="1905486" cy="307777"/>
          </a:xfrm>
          <a:prstGeom prst="rect">
            <a:avLst/>
          </a:prstGeom>
          <a:solidFill>
            <a:schemeClr val="bg2">
              <a:lumMod val="95000"/>
            </a:schemeClr>
          </a:solidFill>
          <a:ln/>
        </p:spPr>
        <p:style>
          <a:lnRef idx="2">
            <a:schemeClr val="dk1"/>
          </a:lnRef>
          <a:fillRef idx="1">
            <a:schemeClr val="lt1"/>
          </a:fillRef>
          <a:effectRef idx="0">
            <a:schemeClr val="dk1"/>
          </a:effectRef>
          <a:fontRef idx="minor">
            <a:schemeClr val="dk1"/>
          </a:fontRef>
        </p:style>
        <p:txBody>
          <a:bodyPr wrap="square">
            <a:spAutoFit/>
          </a:bodyPr>
          <a:lstStyle/>
          <a:p>
            <a:pPr eaLnBrk="1" hangingPunct="1">
              <a:spcBef>
                <a:spcPct val="0"/>
              </a:spcBef>
              <a:buFontTx/>
              <a:buNone/>
            </a:pPr>
            <a:r>
              <a:rPr lang="en-GB" altLang="en-US" sz="1400" dirty="0">
                <a:latin typeface="Arial" panose="020B0604020202020204" pitchFamily="34" charset="0"/>
              </a:rPr>
              <a:t>If body is executed</a:t>
            </a:r>
            <a:endParaRPr lang="en-GB" sz="1400" b="1" dirty="0">
              <a:solidFill>
                <a:schemeClr val="tx1"/>
              </a:solidFill>
            </a:endParaRPr>
          </a:p>
        </p:txBody>
      </p:sp>
      <p:cxnSp>
        <p:nvCxnSpPr>
          <p:cNvPr id="30" name="AutoShape 3">
            <a:extLst>
              <a:ext uri="{FF2B5EF4-FFF2-40B4-BE49-F238E27FC236}">
                <a16:creationId xmlns:a16="http://schemas.microsoft.com/office/drawing/2014/main" id="{D5F4296F-63F0-1583-3CC5-FCC982B4B561}"/>
              </a:ext>
              <a:ext uri="{C183D7F6-B498-43B3-948B-1728B52AA6E4}">
                <adec:decorative xmlns:adec="http://schemas.microsoft.com/office/drawing/2017/decorative" val="1"/>
              </a:ext>
            </a:extLst>
          </p:cNvPr>
          <p:cNvCxnSpPr>
            <a:cxnSpLocks noChangeShapeType="1"/>
          </p:cNvCxnSpPr>
          <p:nvPr/>
        </p:nvCxnSpPr>
        <p:spPr bwMode="auto">
          <a:xfrm flipH="1">
            <a:off x="2863273" y="5588470"/>
            <a:ext cx="2521527" cy="0"/>
          </a:xfrm>
          <a:prstGeom prst="straightConnector1">
            <a:avLst/>
          </a:prstGeom>
          <a:noFill/>
          <a:ln w="25400">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33" name="AutoShape 3">
            <a:extLst>
              <a:ext uri="{FF2B5EF4-FFF2-40B4-BE49-F238E27FC236}">
                <a16:creationId xmlns:a16="http://schemas.microsoft.com/office/drawing/2014/main" id="{8ECC7BED-C94F-021A-5DA8-83B88B97A52C}"/>
              </a:ext>
              <a:ext uri="{C183D7F6-B498-43B3-948B-1728B52AA6E4}">
                <adec:decorative xmlns:adec="http://schemas.microsoft.com/office/drawing/2017/decorative" val="1"/>
              </a:ext>
            </a:extLst>
          </p:cNvPr>
          <p:cNvCxnSpPr>
            <a:cxnSpLocks noChangeShapeType="1"/>
          </p:cNvCxnSpPr>
          <p:nvPr/>
        </p:nvCxnSpPr>
        <p:spPr bwMode="auto">
          <a:xfrm flipH="1">
            <a:off x="6830291" y="5978310"/>
            <a:ext cx="891644" cy="0"/>
          </a:xfrm>
          <a:prstGeom prst="straightConnector1">
            <a:avLst/>
          </a:prstGeom>
          <a:noFill/>
          <a:ln w="25400">
            <a:solidFill>
              <a:srgbClr val="000000"/>
            </a:solidFill>
            <a:round/>
            <a:headEnd/>
            <a:tailEnd type="triangle" w="med" len="me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13437902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F4D98637-5126-2C5A-687D-DBA91EDBF6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0429" y="1431487"/>
            <a:ext cx="6303907" cy="39163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itle 3">
            <a:extLst>
              <a:ext uri="{FF2B5EF4-FFF2-40B4-BE49-F238E27FC236}">
                <a16:creationId xmlns:a16="http://schemas.microsoft.com/office/drawing/2014/main" id="{00A233FA-DC21-620D-229C-56CA9409A182}"/>
              </a:ext>
            </a:extLst>
          </p:cNvPr>
          <p:cNvSpPr>
            <a:spLocks noGrp="1"/>
          </p:cNvSpPr>
          <p:nvPr>
            <p:ph type="title"/>
          </p:nvPr>
        </p:nvSpPr>
        <p:spPr>
          <a:xfrm>
            <a:off x="838200" y="381419"/>
            <a:ext cx="8407400" cy="632219"/>
          </a:xfrm>
        </p:spPr>
        <p:txBody>
          <a:bodyPr/>
          <a:lstStyle/>
          <a:p>
            <a:r>
              <a:rPr lang="en-GB" dirty="0"/>
              <a:t>if Single-Selection Statement</a:t>
            </a:r>
          </a:p>
        </p:txBody>
      </p:sp>
      <p:sp>
        <p:nvSpPr>
          <p:cNvPr id="28" name="TextBox 27">
            <a:extLst>
              <a:ext uri="{FF2B5EF4-FFF2-40B4-BE49-F238E27FC236}">
                <a16:creationId xmlns:a16="http://schemas.microsoft.com/office/drawing/2014/main" id="{80F86244-040A-58EA-92B9-592D5E9B3A5D}"/>
              </a:ext>
            </a:extLst>
          </p:cNvPr>
          <p:cNvSpPr txBox="1"/>
          <p:nvPr/>
        </p:nvSpPr>
        <p:spPr>
          <a:xfrm>
            <a:off x="268000" y="3275111"/>
            <a:ext cx="1905486" cy="307777"/>
          </a:xfrm>
          <a:prstGeom prst="rect">
            <a:avLst/>
          </a:prstGeom>
          <a:solidFill>
            <a:schemeClr val="bg2">
              <a:lumMod val="95000"/>
            </a:schemeClr>
          </a:solidFill>
          <a:ln/>
        </p:spPr>
        <p:style>
          <a:lnRef idx="2">
            <a:schemeClr val="dk1"/>
          </a:lnRef>
          <a:fillRef idx="1">
            <a:schemeClr val="lt1"/>
          </a:fillRef>
          <a:effectRef idx="0">
            <a:schemeClr val="dk1"/>
          </a:effectRef>
          <a:fontRef idx="minor">
            <a:schemeClr val="dk1"/>
          </a:fontRef>
        </p:style>
        <p:txBody>
          <a:bodyPr wrap="square">
            <a:spAutoFit/>
          </a:bodyPr>
          <a:lstStyle/>
          <a:p>
            <a:pPr eaLnBrk="1" hangingPunct="1">
              <a:spcBef>
                <a:spcPct val="0"/>
              </a:spcBef>
              <a:buFontTx/>
              <a:buNone/>
            </a:pPr>
            <a:r>
              <a:rPr lang="en-GB" altLang="en-US" sz="1400" dirty="0">
                <a:latin typeface="Arial" panose="020B0604020202020204" pitchFamily="34" charset="0"/>
              </a:rPr>
              <a:t>Evaluates to </a:t>
            </a:r>
            <a:r>
              <a:rPr lang="en-GB" altLang="en-US" sz="1400" b="1" dirty="0">
                <a:latin typeface="Arial" panose="020B0604020202020204" pitchFamily="34" charset="0"/>
              </a:rPr>
              <a:t>false</a:t>
            </a:r>
            <a:endParaRPr lang="en-GB" sz="1400" b="1" dirty="0">
              <a:solidFill>
                <a:schemeClr val="tx1"/>
              </a:solidFill>
            </a:endParaRPr>
          </a:p>
        </p:txBody>
      </p:sp>
      <p:sp>
        <p:nvSpPr>
          <p:cNvPr id="29" name="TextBox 28">
            <a:extLst>
              <a:ext uri="{FF2B5EF4-FFF2-40B4-BE49-F238E27FC236}">
                <a16:creationId xmlns:a16="http://schemas.microsoft.com/office/drawing/2014/main" id="{7840FE33-8A25-7DED-697C-795EA8FBE684}"/>
              </a:ext>
            </a:extLst>
          </p:cNvPr>
          <p:cNvSpPr txBox="1"/>
          <p:nvPr/>
        </p:nvSpPr>
        <p:spPr>
          <a:xfrm>
            <a:off x="9344336" y="3401291"/>
            <a:ext cx="2339664" cy="307777"/>
          </a:xfrm>
          <a:prstGeom prst="rect">
            <a:avLst/>
          </a:prstGeom>
          <a:solidFill>
            <a:schemeClr val="bg2">
              <a:lumMod val="95000"/>
            </a:schemeClr>
          </a:solidFill>
          <a:ln/>
        </p:spPr>
        <p:style>
          <a:lnRef idx="2">
            <a:schemeClr val="dk1"/>
          </a:lnRef>
          <a:fillRef idx="1">
            <a:schemeClr val="lt1"/>
          </a:fillRef>
          <a:effectRef idx="0">
            <a:schemeClr val="dk1"/>
          </a:effectRef>
          <a:fontRef idx="minor">
            <a:schemeClr val="dk1"/>
          </a:fontRef>
        </p:style>
        <p:txBody>
          <a:bodyPr wrap="square">
            <a:spAutoFit/>
          </a:bodyPr>
          <a:lstStyle/>
          <a:p>
            <a:pPr eaLnBrk="1" hangingPunct="1">
              <a:spcBef>
                <a:spcPct val="0"/>
              </a:spcBef>
              <a:buFontTx/>
              <a:buNone/>
            </a:pPr>
            <a:r>
              <a:rPr lang="en-GB" altLang="en-US" sz="1400" dirty="0">
                <a:latin typeface="Arial" panose="020B0604020202020204" pitchFamily="34" charset="0"/>
              </a:rPr>
              <a:t>If body NOT  executed</a:t>
            </a:r>
            <a:endParaRPr lang="en-GB" sz="1400" b="1" dirty="0">
              <a:solidFill>
                <a:schemeClr val="tx1"/>
              </a:solidFill>
            </a:endParaRPr>
          </a:p>
        </p:txBody>
      </p:sp>
      <p:cxnSp>
        <p:nvCxnSpPr>
          <p:cNvPr id="30" name="AutoShape 3">
            <a:extLst>
              <a:ext uri="{FF2B5EF4-FFF2-40B4-BE49-F238E27FC236}">
                <a16:creationId xmlns:a16="http://schemas.microsoft.com/office/drawing/2014/main" id="{D5F4296F-63F0-1583-3CC5-FCC982B4B561}"/>
              </a:ext>
              <a:ext uri="{C183D7F6-B498-43B3-948B-1728B52AA6E4}">
                <adec:decorative xmlns:adec="http://schemas.microsoft.com/office/drawing/2017/decorative" val="1"/>
              </a:ext>
            </a:extLst>
          </p:cNvPr>
          <p:cNvCxnSpPr>
            <a:cxnSpLocks noChangeShapeType="1"/>
          </p:cNvCxnSpPr>
          <p:nvPr/>
        </p:nvCxnSpPr>
        <p:spPr bwMode="auto">
          <a:xfrm>
            <a:off x="2173486" y="3401291"/>
            <a:ext cx="939169" cy="27709"/>
          </a:xfrm>
          <a:prstGeom prst="straightConnector1">
            <a:avLst/>
          </a:prstGeom>
          <a:noFill/>
          <a:ln w="25400">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33" name="AutoShape 3">
            <a:extLst>
              <a:ext uri="{FF2B5EF4-FFF2-40B4-BE49-F238E27FC236}">
                <a16:creationId xmlns:a16="http://schemas.microsoft.com/office/drawing/2014/main" id="{8ECC7BED-C94F-021A-5DA8-83B88B97A52C}"/>
              </a:ext>
              <a:ext uri="{C183D7F6-B498-43B3-948B-1728B52AA6E4}">
                <adec:decorative xmlns:adec="http://schemas.microsoft.com/office/drawing/2017/decorative" val="1"/>
              </a:ext>
            </a:extLst>
          </p:cNvPr>
          <p:cNvCxnSpPr>
            <a:cxnSpLocks noChangeShapeType="1"/>
          </p:cNvCxnSpPr>
          <p:nvPr/>
        </p:nvCxnSpPr>
        <p:spPr bwMode="auto">
          <a:xfrm flipH="1">
            <a:off x="8452692" y="3709068"/>
            <a:ext cx="891644" cy="0"/>
          </a:xfrm>
          <a:prstGeom prst="straightConnector1">
            <a:avLst/>
          </a:prstGeom>
          <a:noFill/>
          <a:ln w="25400">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7" name="AutoShape 3">
            <a:extLst>
              <a:ext uri="{FF2B5EF4-FFF2-40B4-BE49-F238E27FC236}">
                <a16:creationId xmlns:a16="http://schemas.microsoft.com/office/drawing/2014/main" id="{EA6F2C91-4692-5E61-9E69-89545E2DFB86}"/>
              </a:ext>
              <a:ext uri="{C183D7F6-B498-43B3-948B-1728B52AA6E4}">
                <adec:decorative xmlns:adec="http://schemas.microsoft.com/office/drawing/2017/decorative" val="1"/>
              </a:ext>
            </a:extLst>
          </p:cNvPr>
          <p:cNvCxnSpPr>
            <a:cxnSpLocks noChangeShapeType="1"/>
            <a:stCxn id="28" idx="3"/>
          </p:cNvCxnSpPr>
          <p:nvPr/>
        </p:nvCxnSpPr>
        <p:spPr bwMode="auto">
          <a:xfrm>
            <a:off x="2173486" y="3429000"/>
            <a:ext cx="1037621" cy="1057579"/>
          </a:xfrm>
          <a:prstGeom prst="straightConnector1">
            <a:avLst/>
          </a:prstGeom>
          <a:noFill/>
          <a:ln w="25400">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13" name="AutoShape 3">
            <a:extLst>
              <a:ext uri="{FF2B5EF4-FFF2-40B4-BE49-F238E27FC236}">
                <a16:creationId xmlns:a16="http://schemas.microsoft.com/office/drawing/2014/main" id="{A459088A-D970-4EC6-0C9E-89673A45A4F4}"/>
              </a:ext>
              <a:ext uri="{C183D7F6-B498-43B3-948B-1728B52AA6E4}">
                <adec:decorative xmlns:adec="http://schemas.microsoft.com/office/drawing/2017/decorative" val="1"/>
              </a:ext>
            </a:extLst>
          </p:cNvPr>
          <p:cNvCxnSpPr>
            <a:cxnSpLocks noChangeShapeType="1"/>
          </p:cNvCxnSpPr>
          <p:nvPr/>
        </p:nvCxnSpPr>
        <p:spPr bwMode="auto">
          <a:xfrm flipH="1">
            <a:off x="8605092" y="3709068"/>
            <a:ext cx="739244" cy="1048328"/>
          </a:xfrm>
          <a:prstGeom prst="straightConnector1">
            <a:avLst/>
          </a:prstGeom>
          <a:noFill/>
          <a:ln w="25400">
            <a:solidFill>
              <a:srgbClr val="000000"/>
            </a:solidFill>
            <a:round/>
            <a:headEnd/>
            <a:tailEnd type="triangle" w="med" len="med"/>
          </a:ln>
          <a:extLst>
            <a:ext uri="{909E8E84-426E-40DD-AFC4-6F175D3DCCD1}">
              <a14:hiddenFill xmlns:a14="http://schemas.microsoft.com/office/drawing/2010/main">
                <a:noFill/>
              </a14:hiddenFill>
            </a:ext>
          </a:extLst>
        </p:spPr>
      </p:cxnSp>
      <p:pic>
        <p:nvPicPr>
          <p:cNvPr id="17" name="Picture 7">
            <a:extLst>
              <a:ext uri="{FF2B5EF4-FFF2-40B4-BE49-F238E27FC236}">
                <a16:creationId xmlns:a16="http://schemas.microsoft.com/office/drawing/2014/main" id="{19084972-3E23-9936-4599-4E6C95920D68}"/>
              </a:ext>
            </a:extLst>
          </p:cNvPr>
          <p:cNvPicPr>
            <a:picLocks noChangeAspect="1" noChangeArrowheads="1"/>
          </p:cNvPicPr>
          <p:nvPr/>
        </p:nvPicPr>
        <p:blipFill>
          <a:blip r:embed="rId4" cstate="print"/>
          <a:srcRect/>
          <a:stretch>
            <a:fillRect/>
          </a:stretch>
        </p:blipFill>
        <p:spPr bwMode="auto">
          <a:xfrm>
            <a:off x="383170" y="5844361"/>
            <a:ext cx="766131" cy="75018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9" name="TextBox 18">
            <a:extLst>
              <a:ext uri="{FF2B5EF4-FFF2-40B4-BE49-F238E27FC236}">
                <a16:creationId xmlns:a16="http://schemas.microsoft.com/office/drawing/2014/main" id="{5349A8AB-F4BE-0BB1-2A67-CA1884A43F42}"/>
              </a:ext>
            </a:extLst>
          </p:cNvPr>
          <p:cNvSpPr txBox="1"/>
          <p:nvPr/>
        </p:nvSpPr>
        <p:spPr>
          <a:xfrm>
            <a:off x="1474619" y="5750091"/>
            <a:ext cx="8768507" cy="830997"/>
          </a:xfrm>
          <a:prstGeom prst="rect">
            <a:avLst/>
          </a:prstGeom>
          <a:noFill/>
        </p:spPr>
        <p:txBody>
          <a:bodyPr wrap="square">
            <a:spAutoFit/>
          </a:bodyPr>
          <a:lstStyle/>
          <a:p>
            <a:pPr marL="0" indent="0">
              <a:buFontTx/>
              <a:buNone/>
            </a:pPr>
            <a:r>
              <a:rPr lang="en-GB" altLang="en-US" sz="1200" b="1" dirty="0">
                <a:latin typeface="Arial" panose="020B0604020202020204" pitchFamily="34" charset="0"/>
                <a:cs typeface="Arial" panose="020B0604020202020204" pitchFamily="34" charset="0"/>
              </a:rPr>
              <a:t>Common error </a:t>
            </a:r>
            <a:r>
              <a:rPr lang="en-GB" altLang="en-US" sz="1200" dirty="0">
                <a:latin typeface="Arial" panose="020B0604020202020204" pitchFamily="34" charset="0"/>
                <a:cs typeface="Arial" panose="020B0604020202020204" pitchFamily="34" charset="0"/>
              </a:rPr>
              <a:t>- confusing the equality operator </a:t>
            </a:r>
            <a:r>
              <a:rPr lang="en-GB" altLang="en-US" sz="1200" b="1" dirty="0">
                <a:latin typeface="Arial" panose="020B0604020202020204" pitchFamily="34" charset="0"/>
                <a:cs typeface="Arial" panose="020B0604020202020204" pitchFamily="34" charset="0"/>
              </a:rPr>
              <a:t>==</a:t>
            </a:r>
            <a:r>
              <a:rPr lang="en-GB" altLang="en-US" sz="1200" dirty="0">
                <a:latin typeface="Arial" panose="020B0604020202020204" pitchFamily="34" charset="0"/>
                <a:cs typeface="Arial" panose="020B0604020202020204" pitchFamily="34" charset="0"/>
              </a:rPr>
              <a:t> with the assignment operator </a:t>
            </a:r>
            <a:r>
              <a:rPr lang="en-GB" altLang="en-US" sz="1200" b="1" dirty="0">
                <a:latin typeface="Arial" panose="020B0604020202020204" pitchFamily="34" charset="0"/>
                <a:cs typeface="Arial" panose="020B0604020202020204" pitchFamily="34" charset="0"/>
              </a:rPr>
              <a:t>=</a:t>
            </a:r>
            <a:r>
              <a:rPr lang="en-GB" altLang="en-US" sz="1200" dirty="0">
                <a:latin typeface="Arial" panose="020B0604020202020204" pitchFamily="34" charset="0"/>
                <a:cs typeface="Arial" panose="020B0604020202020204" pitchFamily="34" charset="0"/>
              </a:rPr>
              <a:t> can cause a </a:t>
            </a:r>
            <a:r>
              <a:rPr lang="en-GB" altLang="en-US" sz="1200" b="1" dirty="0">
                <a:latin typeface="Arial" panose="020B0604020202020204" pitchFamily="34" charset="0"/>
                <a:cs typeface="Arial" panose="020B0604020202020204" pitchFamily="34" charset="0"/>
              </a:rPr>
              <a:t>logic</a:t>
            </a:r>
            <a:r>
              <a:rPr lang="en-GB" altLang="en-US" sz="1200" dirty="0">
                <a:latin typeface="Arial" panose="020B0604020202020204" pitchFamily="34" charset="0"/>
                <a:cs typeface="Arial" panose="020B0604020202020204" pitchFamily="34" charset="0"/>
              </a:rPr>
              <a:t> error or a </a:t>
            </a:r>
            <a:r>
              <a:rPr lang="en-GB" altLang="en-US" sz="1200" b="1" dirty="0">
                <a:latin typeface="Arial" panose="020B0604020202020204" pitchFamily="34" charset="0"/>
                <a:cs typeface="Arial" panose="020B0604020202020204" pitchFamily="34" charset="0"/>
              </a:rPr>
              <a:t>syntax</a:t>
            </a:r>
            <a:r>
              <a:rPr lang="en-GB" altLang="en-US" sz="1200" dirty="0">
                <a:latin typeface="Arial" panose="020B0604020202020204" pitchFamily="34" charset="0"/>
                <a:cs typeface="Arial" panose="020B0604020202020204" pitchFamily="34" charset="0"/>
              </a:rPr>
              <a:t> error. </a:t>
            </a:r>
            <a:br>
              <a:rPr lang="en-GB" altLang="en-US" sz="1200" dirty="0">
                <a:latin typeface="Arial" panose="020B0604020202020204" pitchFamily="34" charset="0"/>
                <a:cs typeface="Arial" panose="020B0604020202020204" pitchFamily="34" charset="0"/>
              </a:rPr>
            </a:br>
            <a:endParaRPr lang="en-GB" altLang="en-US" sz="1200" dirty="0">
              <a:latin typeface="Arial" panose="020B0604020202020204" pitchFamily="34" charset="0"/>
              <a:cs typeface="Arial" panose="020B0604020202020204" pitchFamily="34" charset="0"/>
            </a:endParaRPr>
          </a:p>
          <a:p>
            <a:pPr marL="0" indent="0">
              <a:buFontTx/>
              <a:buNone/>
            </a:pPr>
            <a:r>
              <a:rPr lang="en-GB" altLang="en-US" sz="1200" dirty="0">
                <a:latin typeface="Arial" panose="020B0604020202020204" pitchFamily="34" charset="0"/>
                <a:cs typeface="Arial" panose="020B0604020202020204" pitchFamily="34" charset="0"/>
              </a:rPr>
              <a:t>Read the equality operator should be as “</a:t>
            </a:r>
            <a:r>
              <a:rPr lang="en-GB" altLang="en-US" sz="1200" b="1" dirty="0">
                <a:latin typeface="Arial" panose="020B0604020202020204" pitchFamily="34" charset="0"/>
                <a:cs typeface="Arial" panose="020B0604020202020204" pitchFamily="34" charset="0"/>
              </a:rPr>
              <a:t>is equal to</a:t>
            </a:r>
            <a:r>
              <a:rPr lang="en-GB" altLang="en-US" sz="1200" dirty="0">
                <a:latin typeface="Arial" panose="020B0604020202020204" pitchFamily="34" charset="0"/>
                <a:cs typeface="Arial" panose="020B0604020202020204" pitchFamily="34" charset="0"/>
              </a:rPr>
              <a:t>” 	</a:t>
            </a:r>
            <a:br>
              <a:rPr lang="en-GB" altLang="en-US" sz="1200" dirty="0">
                <a:latin typeface="Arial" panose="020B0604020202020204" pitchFamily="34" charset="0"/>
                <a:cs typeface="Arial" panose="020B0604020202020204" pitchFamily="34" charset="0"/>
              </a:rPr>
            </a:br>
            <a:r>
              <a:rPr lang="en-GB" altLang="en-US" sz="1200" dirty="0">
                <a:latin typeface="Arial" panose="020B0604020202020204" pitchFamily="34" charset="0"/>
                <a:cs typeface="Arial" panose="020B0604020202020204" pitchFamily="34" charset="0"/>
              </a:rPr>
              <a:t>Read  the assignment operator as “</a:t>
            </a:r>
            <a:r>
              <a:rPr lang="en-GB" altLang="en-US" sz="1200" b="1" dirty="0">
                <a:latin typeface="Arial" panose="020B0604020202020204" pitchFamily="34" charset="0"/>
                <a:cs typeface="Arial" panose="020B0604020202020204" pitchFamily="34" charset="0"/>
              </a:rPr>
              <a:t>gets</a:t>
            </a:r>
            <a:r>
              <a:rPr lang="en-GB" altLang="en-US" sz="1200" dirty="0">
                <a:latin typeface="Arial" panose="020B0604020202020204" pitchFamily="34" charset="0"/>
                <a:cs typeface="Arial" panose="020B0604020202020204" pitchFamily="34" charset="0"/>
              </a:rPr>
              <a:t>” or “</a:t>
            </a:r>
            <a:r>
              <a:rPr lang="en-GB" altLang="en-US" sz="1200" b="1" dirty="0">
                <a:latin typeface="Arial" panose="020B0604020202020204" pitchFamily="34" charset="0"/>
                <a:cs typeface="Arial" panose="020B0604020202020204" pitchFamily="34" charset="0"/>
              </a:rPr>
              <a:t>gets the value of</a:t>
            </a:r>
            <a:r>
              <a:rPr lang="en-GB" altLang="en-US" sz="12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8702131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D10DF40-CFE2-D3E8-D8EC-ACF878E5979B}"/>
              </a:ext>
            </a:extLst>
          </p:cNvPr>
          <p:cNvSpPr>
            <a:spLocks noGrp="1"/>
          </p:cNvSpPr>
          <p:nvPr>
            <p:ph type="title"/>
          </p:nvPr>
        </p:nvSpPr>
        <p:spPr>
          <a:xfrm>
            <a:off x="838199" y="381419"/>
            <a:ext cx="11013209" cy="632219"/>
          </a:xfrm>
        </p:spPr>
        <p:txBody>
          <a:bodyPr/>
          <a:lstStyle/>
          <a:p>
            <a:r>
              <a:rPr lang="en-GB" sz="4400" dirty="0"/>
              <a:t>Logical operators</a:t>
            </a:r>
            <a:endParaRPr lang="en-GB" dirty="0"/>
          </a:p>
        </p:txBody>
      </p:sp>
      <p:sp>
        <p:nvSpPr>
          <p:cNvPr id="5" name="Text Placeholder 4">
            <a:extLst>
              <a:ext uri="{FF2B5EF4-FFF2-40B4-BE49-F238E27FC236}">
                <a16:creationId xmlns:a16="http://schemas.microsoft.com/office/drawing/2014/main" id="{31FA35A3-ABE0-8AA8-0D5C-93CE436DA805}"/>
              </a:ext>
            </a:extLst>
          </p:cNvPr>
          <p:cNvSpPr>
            <a:spLocks noGrp="1"/>
          </p:cNvSpPr>
          <p:nvPr>
            <p:ph type="body" sz="quarter" idx="10"/>
          </p:nvPr>
        </p:nvSpPr>
        <p:spPr>
          <a:xfrm>
            <a:off x="689725" y="1106001"/>
            <a:ext cx="10812549" cy="4894155"/>
          </a:xfrm>
        </p:spPr>
        <p:txBody>
          <a:bodyPr/>
          <a:lstStyle/>
          <a:p>
            <a:pPr>
              <a:defRPr/>
            </a:pPr>
            <a:r>
              <a:rPr lang="en-GB" dirty="0">
                <a:solidFill>
                  <a:schemeClr val="tx1"/>
                </a:solidFill>
              </a:rPr>
              <a:t>Enables the testing of multiple conditions in the process of making a decision.</a:t>
            </a:r>
          </a:p>
          <a:p>
            <a:pPr>
              <a:defRPr/>
            </a:pPr>
            <a:r>
              <a:rPr lang="en-GB" dirty="0">
                <a:solidFill>
                  <a:schemeClr val="tx1"/>
                </a:solidFill>
              </a:rPr>
              <a:t>Java’s </a:t>
            </a:r>
            <a:r>
              <a:rPr lang="en-GB" b="1" dirty="0">
                <a:solidFill>
                  <a:schemeClr val="tx1"/>
                </a:solidFill>
              </a:rPr>
              <a:t>logical operators </a:t>
            </a:r>
            <a:r>
              <a:rPr lang="en-GB" dirty="0">
                <a:solidFill>
                  <a:schemeClr val="tx1"/>
                </a:solidFill>
              </a:rPr>
              <a:t>enable you to form more complex conditions by </a:t>
            </a:r>
            <a:r>
              <a:rPr lang="en-GB" i="1" dirty="0">
                <a:solidFill>
                  <a:schemeClr val="tx1"/>
                </a:solidFill>
              </a:rPr>
              <a:t>combining </a:t>
            </a:r>
            <a:r>
              <a:rPr lang="en-GB" dirty="0">
                <a:solidFill>
                  <a:schemeClr val="tx1"/>
                </a:solidFill>
              </a:rPr>
              <a:t>simple conditions.</a:t>
            </a:r>
          </a:p>
          <a:p>
            <a:pPr marL="0" indent="0">
              <a:buFontTx/>
              <a:buNone/>
              <a:defRPr/>
            </a:pPr>
            <a:r>
              <a:rPr lang="en-GB" dirty="0">
                <a:solidFill>
                  <a:schemeClr val="tx1"/>
                </a:solidFill>
              </a:rPr>
              <a:t>	</a:t>
            </a:r>
            <a:r>
              <a:rPr lang="en-GB" b="1" dirty="0">
                <a:solidFill>
                  <a:schemeClr val="tx1"/>
                </a:solidFill>
              </a:rPr>
              <a:t>&amp;&amp;</a:t>
            </a:r>
            <a:r>
              <a:rPr lang="en-GB" dirty="0">
                <a:solidFill>
                  <a:schemeClr val="tx1"/>
                </a:solidFill>
              </a:rPr>
              <a:t> 	Conditional-AND </a:t>
            </a:r>
          </a:p>
          <a:p>
            <a:pPr marL="0" indent="0">
              <a:buFontTx/>
              <a:buNone/>
              <a:defRPr/>
            </a:pPr>
            <a:r>
              <a:rPr lang="en-GB" dirty="0">
                <a:solidFill>
                  <a:schemeClr val="tx1"/>
                </a:solidFill>
              </a:rPr>
              <a:t>	</a:t>
            </a:r>
            <a:r>
              <a:rPr lang="en-GB" b="1" dirty="0">
                <a:solidFill>
                  <a:schemeClr val="tx1"/>
                </a:solidFill>
              </a:rPr>
              <a:t>|| </a:t>
            </a:r>
            <a:r>
              <a:rPr lang="en-GB" dirty="0">
                <a:solidFill>
                  <a:schemeClr val="tx1"/>
                </a:solidFill>
              </a:rPr>
              <a:t>	Conditional-OR </a:t>
            </a:r>
          </a:p>
          <a:p>
            <a:pPr marL="0" indent="0">
              <a:buFontTx/>
              <a:buNone/>
              <a:defRPr/>
            </a:pPr>
            <a:r>
              <a:rPr lang="en-GB" dirty="0">
                <a:solidFill>
                  <a:schemeClr val="tx1"/>
                </a:solidFill>
              </a:rPr>
              <a:t>	</a:t>
            </a:r>
            <a:r>
              <a:rPr lang="en-GB" b="1" dirty="0">
                <a:solidFill>
                  <a:schemeClr val="tx1"/>
                </a:solidFill>
              </a:rPr>
              <a:t>?: </a:t>
            </a:r>
            <a:r>
              <a:rPr lang="en-GB" dirty="0">
                <a:solidFill>
                  <a:schemeClr val="tx1"/>
                </a:solidFill>
              </a:rPr>
              <a:t>	Ternary (shorthand for if-then-else statement)</a:t>
            </a:r>
          </a:p>
          <a:p>
            <a:pPr marL="0" indent="0">
              <a:buFontTx/>
              <a:buNone/>
              <a:defRPr/>
            </a:pPr>
            <a:endParaRPr lang="en-GB" dirty="0">
              <a:solidFill>
                <a:schemeClr val="tx1"/>
              </a:solidFill>
            </a:endParaRPr>
          </a:p>
          <a:p>
            <a:pPr marL="0" indent="0">
              <a:buFontTx/>
              <a:buNone/>
              <a:defRPr/>
            </a:pPr>
            <a:endParaRPr lang="en-GB" dirty="0">
              <a:solidFill>
                <a:schemeClr val="tx1"/>
              </a:solidFill>
            </a:endParaRPr>
          </a:p>
          <a:p>
            <a:endParaRPr lang="en-GB" sz="1600" dirty="0">
              <a:solidFill>
                <a:schemeClr val="tx1"/>
              </a:solidFill>
            </a:endParaRPr>
          </a:p>
          <a:p>
            <a:endParaRPr lang="en-GB" dirty="0">
              <a:solidFill>
                <a:schemeClr val="tx1"/>
              </a:solidFill>
            </a:endParaRPr>
          </a:p>
        </p:txBody>
      </p:sp>
      <p:pic>
        <p:nvPicPr>
          <p:cNvPr id="16" name="Picture 15">
            <a:extLst>
              <a:ext uri="{FF2B5EF4-FFF2-40B4-BE49-F238E27FC236}">
                <a16:creationId xmlns:a16="http://schemas.microsoft.com/office/drawing/2014/main" id="{929A7380-F9C6-FF2A-B483-1D805096C1AD}"/>
              </a:ext>
            </a:extLst>
          </p:cNvPr>
          <p:cNvPicPr>
            <a:picLocks noChangeAspect="1"/>
          </p:cNvPicPr>
          <p:nvPr/>
        </p:nvPicPr>
        <p:blipFill>
          <a:blip r:embed="rId3"/>
          <a:stretch>
            <a:fillRect/>
          </a:stretch>
        </p:blipFill>
        <p:spPr>
          <a:xfrm>
            <a:off x="695571" y="2842591"/>
            <a:ext cx="5193978" cy="3479044"/>
          </a:xfrm>
          <a:prstGeom prst="rect">
            <a:avLst/>
          </a:prstGeom>
        </p:spPr>
      </p:pic>
      <p:sp>
        <p:nvSpPr>
          <p:cNvPr id="18" name="TextBox 17">
            <a:extLst>
              <a:ext uri="{FF2B5EF4-FFF2-40B4-BE49-F238E27FC236}">
                <a16:creationId xmlns:a16="http://schemas.microsoft.com/office/drawing/2014/main" id="{72CA7232-9713-230F-7BB8-A007DF8C8BCC}"/>
              </a:ext>
            </a:extLst>
          </p:cNvPr>
          <p:cNvSpPr txBox="1"/>
          <p:nvPr/>
        </p:nvSpPr>
        <p:spPr>
          <a:xfrm>
            <a:off x="7394352" y="2993991"/>
            <a:ext cx="3589079" cy="1169551"/>
          </a:xfrm>
          <a:prstGeom prst="rect">
            <a:avLst/>
          </a:prstGeom>
          <a:solidFill>
            <a:schemeClr val="bg2">
              <a:lumMod val="95000"/>
            </a:schemeClr>
          </a:solidFill>
          <a:ln/>
        </p:spPr>
        <p:style>
          <a:lnRef idx="2">
            <a:schemeClr val="dk1"/>
          </a:lnRef>
          <a:fillRef idx="1">
            <a:schemeClr val="lt1"/>
          </a:fillRef>
          <a:effectRef idx="0">
            <a:schemeClr val="dk1"/>
          </a:effectRef>
          <a:fontRef idx="minor">
            <a:schemeClr val="dk1"/>
          </a:fontRef>
        </p:style>
        <p:txBody>
          <a:bodyPr wrap="square">
            <a:spAutoFit/>
          </a:bodyPr>
          <a:lstStyle/>
          <a:p>
            <a:pPr>
              <a:spcBef>
                <a:spcPct val="0"/>
              </a:spcBef>
            </a:pPr>
            <a:r>
              <a:rPr lang="en-GB" sz="1400" b="0" i="0" dirty="0">
                <a:solidFill>
                  <a:schemeClr val="tx1"/>
                </a:solidFill>
                <a:effectLst/>
                <a:latin typeface="Arial" panose="020B0604020202020204" pitchFamily="34" charset="0"/>
                <a:cs typeface="Arial" panose="020B0604020202020204" pitchFamily="34" charset="0"/>
              </a:rPr>
              <a:t>If </a:t>
            </a:r>
            <a:r>
              <a:rPr lang="en-GB" sz="1400" b="1" i="0" dirty="0">
                <a:solidFill>
                  <a:srgbClr val="00B050"/>
                </a:solidFill>
                <a:effectLst/>
                <a:latin typeface="Arial" panose="020B0604020202020204" pitchFamily="34" charset="0"/>
                <a:cs typeface="Arial" panose="020B0604020202020204" pitchFamily="34" charset="0"/>
              </a:rPr>
              <a:t>both</a:t>
            </a:r>
            <a:r>
              <a:rPr lang="en-GB" sz="1400" b="0" i="0" dirty="0">
                <a:solidFill>
                  <a:schemeClr val="tx1"/>
                </a:solidFill>
                <a:effectLst/>
                <a:latin typeface="Arial" panose="020B0604020202020204" pitchFamily="34" charset="0"/>
                <a:cs typeface="Arial" panose="020B0604020202020204" pitchFamily="34" charset="0"/>
              </a:rPr>
              <a:t> </a:t>
            </a:r>
            <a:r>
              <a:rPr lang="en-GB" sz="1400" b="1" dirty="0" err="1">
                <a:solidFill>
                  <a:schemeClr val="tx1"/>
                </a:solidFill>
                <a:latin typeface="Arial" panose="020B0604020202020204" pitchFamily="34" charset="0"/>
                <a:cs typeface="Arial" panose="020B0604020202020204" pitchFamily="34" charset="0"/>
              </a:rPr>
              <a:t>isSunny</a:t>
            </a:r>
            <a:r>
              <a:rPr lang="en-GB" sz="1400" b="0" i="0" dirty="0">
                <a:solidFill>
                  <a:schemeClr val="tx1"/>
                </a:solidFill>
                <a:effectLst/>
                <a:latin typeface="Arial" panose="020B0604020202020204" pitchFamily="34" charset="0"/>
                <a:cs typeface="Arial" panose="020B0604020202020204" pitchFamily="34" charset="0"/>
              </a:rPr>
              <a:t> and </a:t>
            </a:r>
            <a:r>
              <a:rPr lang="en-GB" sz="1400" b="1" dirty="0" err="1">
                <a:solidFill>
                  <a:schemeClr val="tx1"/>
                </a:solidFill>
                <a:latin typeface="Arial" panose="020B0604020202020204" pitchFamily="34" charset="0"/>
                <a:cs typeface="Arial" panose="020B0604020202020204" pitchFamily="34" charset="0"/>
              </a:rPr>
              <a:t>isWarm</a:t>
            </a:r>
            <a:r>
              <a:rPr lang="en-GB" sz="1400" b="0" i="0" dirty="0">
                <a:solidFill>
                  <a:schemeClr val="tx1"/>
                </a:solidFill>
                <a:effectLst/>
                <a:latin typeface="Arial" panose="020B0604020202020204" pitchFamily="34" charset="0"/>
                <a:cs typeface="Arial" panose="020B0604020202020204" pitchFamily="34" charset="0"/>
              </a:rPr>
              <a:t> are </a:t>
            </a:r>
            <a:r>
              <a:rPr lang="en-GB" sz="1400" b="1" dirty="0">
                <a:solidFill>
                  <a:schemeClr val="tx1"/>
                </a:solidFill>
                <a:latin typeface="Arial" panose="020B0604020202020204" pitchFamily="34" charset="0"/>
                <a:cs typeface="Arial" panose="020B0604020202020204" pitchFamily="34" charset="0"/>
              </a:rPr>
              <a:t>true</a:t>
            </a:r>
            <a:r>
              <a:rPr lang="en-GB" sz="1400" b="0" i="0" dirty="0">
                <a:solidFill>
                  <a:schemeClr val="tx1"/>
                </a:solidFill>
                <a:effectLst/>
                <a:latin typeface="Arial" panose="020B0604020202020204" pitchFamily="34" charset="0"/>
                <a:cs typeface="Arial" panose="020B0604020202020204" pitchFamily="34" charset="0"/>
              </a:rPr>
              <a:t>, the program prints that it's great weather. Otherwise, it indicates that the weather is not ideal.</a:t>
            </a:r>
            <a:endParaRPr lang="en-GB" sz="1400" dirty="0">
              <a:solidFill>
                <a:schemeClr val="tx1"/>
              </a:solidFill>
              <a:latin typeface="Arial" panose="020B0604020202020204" pitchFamily="34" charset="0"/>
              <a:cs typeface="Arial" panose="020B0604020202020204" pitchFamily="34" charset="0"/>
            </a:endParaRPr>
          </a:p>
          <a:p>
            <a:pPr eaLnBrk="1" hangingPunct="1">
              <a:spcBef>
                <a:spcPct val="0"/>
              </a:spcBef>
              <a:buFontTx/>
              <a:buNone/>
            </a:pPr>
            <a:endParaRPr lang="en-GB" sz="1400" b="1" dirty="0">
              <a:solidFill>
                <a:schemeClr val="tx1"/>
              </a:solidFill>
            </a:endParaRPr>
          </a:p>
        </p:txBody>
      </p:sp>
      <p:sp>
        <p:nvSpPr>
          <p:cNvPr id="23" name="TextBox 22">
            <a:extLst>
              <a:ext uri="{FF2B5EF4-FFF2-40B4-BE49-F238E27FC236}">
                <a16:creationId xmlns:a16="http://schemas.microsoft.com/office/drawing/2014/main" id="{4D4ABB70-2C4C-4659-807F-D90BF28004EF}"/>
              </a:ext>
            </a:extLst>
          </p:cNvPr>
          <p:cNvSpPr txBox="1"/>
          <p:nvPr/>
        </p:nvSpPr>
        <p:spPr>
          <a:xfrm>
            <a:off x="7394351" y="4991344"/>
            <a:ext cx="3589079" cy="1169551"/>
          </a:xfrm>
          <a:prstGeom prst="rect">
            <a:avLst/>
          </a:prstGeom>
          <a:solidFill>
            <a:schemeClr val="bg2">
              <a:lumMod val="95000"/>
            </a:schemeClr>
          </a:solidFill>
          <a:ln/>
        </p:spPr>
        <p:style>
          <a:lnRef idx="2">
            <a:schemeClr val="dk1"/>
          </a:lnRef>
          <a:fillRef idx="1">
            <a:schemeClr val="lt1"/>
          </a:fillRef>
          <a:effectRef idx="0">
            <a:schemeClr val="dk1"/>
          </a:effectRef>
          <a:fontRef idx="minor">
            <a:schemeClr val="dk1"/>
          </a:fontRef>
        </p:style>
        <p:txBody>
          <a:bodyPr wrap="square">
            <a:spAutoFit/>
          </a:bodyPr>
          <a:lstStyle/>
          <a:p>
            <a:r>
              <a:rPr lang="en-GB" sz="1400" b="0" i="0" dirty="0">
                <a:solidFill>
                  <a:schemeClr val="tx1"/>
                </a:solidFill>
                <a:effectLst/>
                <a:latin typeface="Arial" panose="020B0604020202020204" pitchFamily="34" charset="0"/>
                <a:cs typeface="Arial" panose="020B0604020202020204" pitchFamily="34" charset="0"/>
              </a:rPr>
              <a:t>If </a:t>
            </a:r>
            <a:r>
              <a:rPr lang="en-GB" sz="1400" b="1" i="0" dirty="0">
                <a:solidFill>
                  <a:srgbClr val="00B050"/>
                </a:solidFill>
                <a:effectLst/>
                <a:latin typeface="Arial" panose="020B0604020202020204" pitchFamily="34" charset="0"/>
                <a:cs typeface="Arial" panose="020B0604020202020204" pitchFamily="34" charset="0"/>
              </a:rPr>
              <a:t>either</a:t>
            </a:r>
            <a:r>
              <a:rPr lang="en-GB" sz="1400" b="0" i="0" dirty="0">
                <a:solidFill>
                  <a:schemeClr val="tx1"/>
                </a:solidFill>
                <a:effectLst/>
                <a:latin typeface="Arial" panose="020B0604020202020204" pitchFamily="34" charset="0"/>
                <a:cs typeface="Arial" panose="020B0604020202020204" pitchFamily="34" charset="0"/>
              </a:rPr>
              <a:t> </a:t>
            </a:r>
            <a:r>
              <a:rPr lang="en-GB" sz="1400" b="1" dirty="0" err="1">
                <a:solidFill>
                  <a:schemeClr val="tx1"/>
                </a:solidFill>
                <a:latin typeface="Arial" panose="020B0604020202020204" pitchFamily="34" charset="0"/>
                <a:cs typeface="Arial" panose="020B0604020202020204" pitchFamily="34" charset="0"/>
              </a:rPr>
              <a:t>hasMoney</a:t>
            </a:r>
            <a:r>
              <a:rPr lang="en-GB" sz="1400" b="0" i="0" dirty="0">
                <a:solidFill>
                  <a:schemeClr val="tx1"/>
                </a:solidFill>
                <a:effectLst/>
                <a:latin typeface="Arial" panose="020B0604020202020204" pitchFamily="34" charset="0"/>
                <a:cs typeface="Arial" panose="020B0604020202020204" pitchFamily="34" charset="0"/>
              </a:rPr>
              <a:t> or </a:t>
            </a:r>
            <a:r>
              <a:rPr lang="en-GB" sz="1400" b="1" dirty="0" err="1">
                <a:solidFill>
                  <a:schemeClr val="tx1"/>
                </a:solidFill>
                <a:latin typeface="Arial" panose="020B0604020202020204" pitchFamily="34" charset="0"/>
                <a:cs typeface="Arial" panose="020B0604020202020204" pitchFamily="34" charset="0"/>
              </a:rPr>
              <a:t>hasCreditCard</a:t>
            </a:r>
            <a:r>
              <a:rPr lang="en-GB" sz="1400" b="0" i="0" dirty="0">
                <a:solidFill>
                  <a:schemeClr val="tx1"/>
                </a:solidFill>
                <a:effectLst/>
                <a:latin typeface="Arial" panose="020B0604020202020204" pitchFamily="34" charset="0"/>
                <a:cs typeface="Arial" panose="020B0604020202020204" pitchFamily="34" charset="0"/>
              </a:rPr>
              <a:t> is </a:t>
            </a:r>
            <a:r>
              <a:rPr lang="en-GB" sz="1400" b="1" dirty="0">
                <a:solidFill>
                  <a:schemeClr val="tx1"/>
                </a:solidFill>
                <a:latin typeface="Arial" panose="020B0604020202020204" pitchFamily="34" charset="0"/>
                <a:cs typeface="Arial" panose="020B0604020202020204" pitchFamily="34" charset="0"/>
              </a:rPr>
              <a:t>true</a:t>
            </a:r>
            <a:r>
              <a:rPr lang="en-GB" sz="1400" b="0" i="0" dirty="0">
                <a:solidFill>
                  <a:schemeClr val="tx1"/>
                </a:solidFill>
                <a:effectLst/>
                <a:latin typeface="Arial" panose="020B0604020202020204" pitchFamily="34" charset="0"/>
                <a:cs typeface="Arial" panose="020B0604020202020204" pitchFamily="34" charset="0"/>
              </a:rPr>
              <a:t>, the program prints that you can make a purchase. Otherwise, it indicates that you cannot make a purchase.</a:t>
            </a:r>
            <a:endParaRPr lang="en-GB" sz="1400" dirty="0">
              <a:solidFill>
                <a:schemeClr val="tx1"/>
              </a:solidFill>
              <a:latin typeface="Arial" panose="020B0604020202020204" pitchFamily="34" charset="0"/>
              <a:cs typeface="Arial" panose="020B0604020202020204" pitchFamily="34" charset="0"/>
            </a:endParaRPr>
          </a:p>
          <a:p>
            <a:pPr eaLnBrk="1" hangingPunct="1">
              <a:spcBef>
                <a:spcPct val="0"/>
              </a:spcBef>
              <a:buFontTx/>
              <a:buNone/>
            </a:pPr>
            <a:endParaRPr lang="en-GB" sz="1400" b="1" dirty="0">
              <a:solidFill>
                <a:schemeClr val="tx1"/>
              </a:solidFill>
            </a:endParaRPr>
          </a:p>
        </p:txBody>
      </p:sp>
      <p:cxnSp>
        <p:nvCxnSpPr>
          <p:cNvPr id="24" name="AutoShape 3">
            <a:extLst>
              <a:ext uri="{FF2B5EF4-FFF2-40B4-BE49-F238E27FC236}">
                <a16:creationId xmlns:a16="http://schemas.microsoft.com/office/drawing/2014/main" id="{1B2C4F66-A60C-1484-EB0E-D9AD75A99CC2}"/>
              </a:ext>
              <a:ext uri="{C183D7F6-B498-43B3-948B-1728B52AA6E4}">
                <adec:decorative xmlns:adec="http://schemas.microsoft.com/office/drawing/2017/decorative" val="1"/>
              </a:ext>
            </a:extLst>
          </p:cNvPr>
          <p:cNvCxnSpPr>
            <a:cxnSpLocks noChangeShapeType="1"/>
          </p:cNvCxnSpPr>
          <p:nvPr/>
        </p:nvCxnSpPr>
        <p:spPr bwMode="auto">
          <a:xfrm>
            <a:off x="6134032" y="3627933"/>
            <a:ext cx="1260320" cy="0"/>
          </a:xfrm>
          <a:prstGeom prst="straightConnector1">
            <a:avLst/>
          </a:prstGeom>
          <a:noFill/>
          <a:ln w="25400">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25" name="AutoShape 3">
            <a:extLst>
              <a:ext uri="{FF2B5EF4-FFF2-40B4-BE49-F238E27FC236}">
                <a16:creationId xmlns:a16="http://schemas.microsoft.com/office/drawing/2014/main" id="{D5A53760-DC87-E1F1-F2EC-33006D4AE407}"/>
              </a:ext>
              <a:ext uri="{C183D7F6-B498-43B3-948B-1728B52AA6E4}">
                <adec:decorative xmlns:adec="http://schemas.microsoft.com/office/drawing/2017/decorative" val="1"/>
              </a:ext>
            </a:extLst>
          </p:cNvPr>
          <p:cNvCxnSpPr>
            <a:cxnSpLocks noChangeShapeType="1"/>
          </p:cNvCxnSpPr>
          <p:nvPr/>
        </p:nvCxnSpPr>
        <p:spPr bwMode="auto">
          <a:xfrm>
            <a:off x="6134031" y="5577235"/>
            <a:ext cx="1260320" cy="0"/>
          </a:xfrm>
          <a:prstGeom prst="straightConnector1">
            <a:avLst/>
          </a:prstGeom>
          <a:noFill/>
          <a:ln w="25400">
            <a:solidFill>
              <a:srgbClr val="000000"/>
            </a:solidFill>
            <a:round/>
            <a:headEnd/>
            <a:tailEnd type="triangle" w="med" len="me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18882094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0A233FA-DC21-620D-229C-56CA9409A182}"/>
              </a:ext>
            </a:extLst>
          </p:cNvPr>
          <p:cNvSpPr>
            <a:spLocks noGrp="1"/>
          </p:cNvSpPr>
          <p:nvPr>
            <p:ph type="title"/>
          </p:nvPr>
        </p:nvSpPr>
        <p:spPr>
          <a:xfrm>
            <a:off x="838200" y="381419"/>
            <a:ext cx="8407400" cy="632219"/>
          </a:xfrm>
        </p:spPr>
        <p:txBody>
          <a:bodyPr/>
          <a:lstStyle/>
          <a:p>
            <a:r>
              <a:rPr lang="en-GB" dirty="0"/>
              <a:t>if .. else Statement</a:t>
            </a:r>
          </a:p>
        </p:txBody>
      </p:sp>
      <p:sp>
        <p:nvSpPr>
          <p:cNvPr id="5" name="Text Placeholder 4">
            <a:extLst>
              <a:ext uri="{FF2B5EF4-FFF2-40B4-BE49-F238E27FC236}">
                <a16:creationId xmlns:a16="http://schemas.microsoft.com/office/drawing/2014/main" id="{864EBE73-4C96-D959-D094-3E198745B7B6}"/>
              </a:ext>
            </a:extLst>
          </p:cNvPr>
          <p:cNvSpPr>
            <a:spLocks noGrp="1"/>
          </p:cNvSpPr>
          <p:nvPr>
            <p:ph type="body" sz="quarter" idx="10"/>
          </p:nvPr>
        </p:nvSpPr>
        <p:spPr>
          <a:xfrm>
            <a:off x="838200" y="1078978"/>
            <a:ext cx="8332960" cy="1111961"/>
          </a:xfrm>
        </p:spPr>
        <p:txBody>
          <a:bodyPr/>
          <a:lstStyle/>
          <a:p>
            <a:r>
              <a:rPr lang="en-GB" altLang="en-US" sz="1400" dirty="0">
                <a:solidFill>
                  <a:schemeClr val="tx1"/>
                </a:solidFill>
              </a:rPr>
              <a:t>The </a:t>
            </a:r>
            <a:r>
              <a:rPr lang="en-GB" altLang="en-US" sz="1400" b="1" dirty="0">
                <a:solidFill>
                  <a:schemeClr val="tx1"/>
                </a:solidFill>
              </a:rPr>
              <a:t>if single-selection </a:t>
            </a:r>
            <a:r>
              <a:rPr lang="en-GB" altLang="en-US" sz="1400" dirty="0">
                <a:solidFill>
                  <a:schemeClr val="tx1"/>
                </a:solidFill>
              </a:rPr>
              <a:t>statement performs an indicated action only when the condition is true; otherwise, the action is skipped.</a:t>
            </a:r>
          </a:p>
          <a:p>
            <a:r>
              <a:rPr lang="en-GB" altLang="en-US" sz="1400" dirty="0">
                <a:solidFill>
                  <a:schemeClr val="tx1"/>
                </a:solidFill>
              </a:rPr>
              <a:t>The </a:t>
            </a:r>
            <a:r>
              <a:rPr lang="en-GB" altLang="en-US" sz="1400" b="1" dirty="0">
                <a:solidFill>
                  <a:schemeClr val="tx1"/>
                </a:solidFill>
              </a:rPr>
              <a:t>if…else double-selection statement </a:t>
            </a:r>
            <a:r>
              <a:rPr lang="en-GB" altLang="en-US" sz="1400" dirty="0">
                <a:solidFill>
                  <a:schemeClr val="tx1"/>
                </a:solidFill>
              </a:rPr>
              <a:t>allows you to specify an action to perform when the condition is true and a different action when the condition is false.</a:t>
            </a:r>
          </a:p>
          <a:p>
            <a:pPr lvl="1"/>
            <a:endParaRPr lang="en-GB" altLang="en-US" sz="1400" b="1" dirty="0">
              <a:latin typeface="Arial" panose="020B0604020202020204" pitchFamily="34" charset="0"/>
              <a:cs typeface="Arial" panose="020B0604020202020204" pitchFamily="34" charset="0"/>
            </a:endParaRPr>
          </a:p>
          <a:p>
            <a:pPr lvl="1"/>
            <a:endParaRPr lang="en-GB" altLang="en-US" sz="1400" b="1" dirty="0">
              <a:latin typeface="Arial" panose="020B0604020202020204" pitchFamily="34" charset="0"/>
              <a:cs typeface="Arial" panose="020B0604020202020204" pitchFamily="34" charset="0"/>
            </a:endParaRPr>
          </a:p>
          <a:p>
            <a:pPr lvl="1"/>
            <a:endParaRPr lang="en-GB" altLang="en-US" sz="1400" b="1" dirty="0">
              <a:latin typeface="Arial" panose="020B0604020202020204" pitchFamily="34" charset="0"/>
              <a:cs typeface="Arial" panose="020B0604020202020204" pitchFamily="34" charset="0"/>
            </a:endParaRPr>
          </a:p>
          <a:p>
            <a:pPr lvl="1"/>
            <a:endParaRPr lang="en-GB" altLang="en-US" sz="1400" b="1" dirty="0">
              <a:latin typeface="Arial" panose="020B0604020202020204" pitchFamily="34" charset="0"/>
              <a:cs typeface="Arial" panose="020B0604020202020204" pitchFamily="34" charset="0"/>
            </a:endParaRPr>
          </a:p>
          <a:p>
            <a:pPr lvl="1"/>
            <a:endParaRPr lang="en-GB" altLang="en-US" sz="1400" b="1" dirty="0">
              <a:latin typeface="Arial" panose="020B0604020202020204" pitchFamily="34" charset="0"/>
              <a:cs typeface="Arial" panose="020B0604020202020204" pitchFamily="34" charset="0"/>
            </a:endParaRPr>
          </a:p>
          <a:p>
            <a:pPr lvl="1"/>
            <a:endParaRPr lang="en-GB" altLang="en-US" sz="1400" b="1" dirty="0">
              <a:latin typeface="Arial" panose="020B0604020202020204" pitchFamily="34" charset="0"/>
              <a:cs typeface="Arial" panose="020B0604020202020204" pitchFamily="34" charset="0"/>
            </a:endParaRPr>
          </a:p>
          <a:p>
            <a:pPr lvl="1"/>
            <a:endParaRPr lang="en-GB" altLang="en-US" sz="1400" b="1" dirty="0">
              <a:latin typeface="Arial" panose="020B0604020202020204" pitchFamily="34" charset="0"/>
              <a:cs typeface="Arial" panose="020B0604020202020204" pitchFamily="34" charset="0"/>
            </a:endParaRPr>
          </a:p>
          <a:p>
            <a:pPr lvl="1"/>
            <a:endParaRPr lang="en-GB" altLang="en-US" sz="1400" b="1" dirty="0">
              <a:latin typeface="Arial" panose="020B0604020202020204" pitchFamily="34" charset="0"/>
              <a:cs typeface="Arial" panose="020B0604020202020204" pitchFamily="34" charset="0"/>
            </a:endParaRPr>
          </a:p>
          <a:p>
            <a:endParaRPr lang="en-GB" dirty="0"/>
          </a:p>
        </p:txBody>
      </p:sp>
      <p:sp>
        <p:nvSpPr>
          <p:cNvPr id="28" name="TextBox 27">
            <a:extLst>
              <a:ext uri="{FF2B5EF4-FFF2-40B4-BE49-F238E27FC236}">
                <a16:creationId xmlns:a16="http://schemas.microsoft.com/office/drawing/2014/main" id="{80F86244-040A-58EA-92B9-592D5E9B3A5D}"/>
              </a:ext>
            </a:extLst>
          </p:cNvPr>
          <p:cNvSpPr txBox="1"/>
          <p:nvPr/>
        </p:nvSpPr>
        <p:spPr>
          <a:xfrm>
            <a:off x="6337543" y="3332518"/>
            <a:ext cx="1905486" cy="307777"/>
          </a:xfrm>
          <a:prstGeom prst="rect">
            <a:avLst/>
          </a:prstGeom>
          <a:solidFill>
            <a:schemeClr val="bg2">
              <a:lumMod val="95000"/>
            </a:schemeClr>
          </a:solidFill>
          <a:ln/>
        </p:spPr>
        <p:style>
          <a:lnRef idx="2">
            <a:schemeClr val="dk1"/>
          </a:lnRef>
          <a:fillRef idx="1">
            <a:schemeClr val="lt1"/>
          </a:fillRef>
          <a:effectRef idx="0">
            <a:schemeClr val="dk1"/>
          </a:effectRef>
          <a:fontRef idx="minor">
            <a:schemeClr val="dk1"/>
          </a:fontRef>
        </p:style>
        <p:txBody>
          <a:bodyPr wrap="square">
            <a:spAutoFit/>
          </a:bodyPr>
          <a:lstStyle/>
          <a:p>
            <a:pPr eaLnBrk="1" hangingPunct="1">
              <a:spcBef>
                <a:spcPct val="0"/>
              </a:spcBef>
              <a:buFontTx/>
              <a:buNone/>
            </a:pPr>
            <a:r>
              <a:rPr lang="en-GB" altLang="en-US" sz="1400" dirty="0">
                <a:latin typeface="Arial" panose="020B0604020202020204" pitchFamily="34" charset="0"/>
              </a:rPr>
              <a:t>MSc Passed</a:t>
            </a:r>
            <a:endParaRPr lang="en-GB" sz="1400" b="1" dirty="0">
              <a:solidFill>
                <a:schemeClr val="tx1"/>
              </a:solidFill>
            </a:endParaRPr>
          </a:p>
        </p:txBody>
      </p:sp>
      <p:sp>
        <p:nvSpPr>
          <p:cNvPr id="29" name="TextBox 28">
            <a:extLst>
              <a:ext uri="{FF2B5EF4-FFF2-40B4-BE49-F238E27FC236}">
                <a16:creationId xmlns:a16="http://schemas.microsoft.com/office/drawing/2014/main" id="{7840FE33-8A25-7DED-697C-795EA8FBE684}"/>
              </a:ext>
            </a:extLst>
          </p:cNvPr>
          <p:cNvSpPr txBox="1"/>
          <p:nvPr/>
        </p:nvSpPr>
        <p:spPr>
          <a:xfrm>
            <a:off x="6337543" y="5424557"/>
            <a:ext cx="1905486" cy="307777"/>
          </a:xfrm>
          <a:prstGeom prst="rect">
            <a:avLst/>
          </a:prstGeom>
          <a:solidFill>
            <a:schemeClr val="bg2">
              <a:lumMod val="95000"/>
            </a:schemeClr>
          </a:solidFill>
          <a:ln/>
        </p:spPr>
        <p:style>
          <a:lnRef idx="2">
            <a:schemeClr val="dk1"/>
          </a:lnRef>
          <a:fillRef idx="1">
            <a:schemeClr val="lt1"/>
          </a:fillRef>
          <a:effectRef idx="0">
            <a:schemeClr val="dk1"/>
          </a:effectRef>
          <a:fontRef idx="minor">
            <a:schemeClr val="dk1"/>
          </a:fontRef>
        </p:style>
        <p:txBody>
          <a:bodyPr wrap="square">
            <a:spAutoFit/>
          </a:bodyPr>
          <a:lstStyle/>
          <a:p>
            <a:pPr eaLnBrk="1" hangingPunct="1">
              <a:spcBef>
                <a:spcPct val="0"/>
              </a:spcBef>
              <a:buFontTx/>
              <a:buNone/>
            </a:pPr>
            <a:r>
              <a:rPr lang="en-GB" altLang="en-US" sz="1400" dirty="0">
                <a:latin typeface="Arial" panose="020B0604020202020204" pitchFamily="34" charset="0"/>
              </a:rPr>
              <a:t>MSc Failed</a:t>
            </a:r>
            <a:endParaRPr lang="en-GB" sz="1400" b="1" dirty="0">
              <a:solidFill>
                <a:schemeClr val="tx1"/>
              </a:solidFill>
            </a:endParaRPr>
          </a:p>
        </p:txBody>
      </p:sp>
      <p:cxnSp>
        <p:nvCxnSpPr>
          <p:cNvPr id="30" name="AutoShape 3">
            <a:extLst>
              <a:ext uri="{FF2B5EF4-FFF2-40B4-BE49-F238E27FC236}">
                <a16:creationId xmlns:a16="http://schemas.microsoft.com/office/drawing/2014/main" id="{D5F4296F-63F0-1583-3CC5-FCC982B4B561}"/>
              </a:ext>
              <a:ext uri="{C183D7F6-B498-43B3-948B-1728B52AA6E4}">
                <adec:decorative xmlns:adec="http://schemas.microsoft.com/office/drawing/2017/decorative" val="1"/>
              </a:ext>
            </a:extLst>
          </p:cNvPr>
          <p:cNvCxnSpPr>
            <a:cxnSpLocks noChangeShapeType="1"/>
          </p:cNvCxnSpPr>
          <p:nvPr/>
        </p:nvCxnSpPr>
        <p:spPr bwMode="auto">
          <a:xfrm>
            <a:off x="5077223" y="3489710"/>
            <a:ext cx="1260320" cy="0"/>
          </a:xfrm>
          <a:prstGeom prst="straightConnector1">
            <a:avLst/>
          </a:prstGeom>
          <a:noFill/>
          <a:ln w="25400">
            <a:solidFill>
              <a:srgbClr val="000000"/>
            </a:solidFill>
            <a:round/>
            <a:headEnd/>
            <a:tailEnd type="triangle" w="med" len="med"/>
          </a:ln>
          <a:extLst>
            <a:ext uri="{909E8E84-426E-40DD-AFC4-6F175D3DCCD1}">
              <a14:hiddenFill xmlns:a14="http://schemas.microsoft.com/office/drawing/2010/main">
                <a:noFill/>
              </a14:hiddenFill>
            </a:ext>
          </a:extLst>
        </p:spPr>
      </p:cxnSp>
      <p:pic>
        <p:nvPicPr>
          <p:cNvPr id="2" name="Picture 7">
            <a:extLst>
              <a:ext uri="{FF2B5EF4-FFF2-40B4-BE49-F238E27FC236}">
                <a16:creationId xmlns:a16="http://schemas.microsoft.com/office/drawing/2014/main" id="{400C7466-046D-1C51-7796-4C22C58C4B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71756" y="119040"/>
            <a:ext cx="2553865" cy="256547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cmpd="sng">
                <a:solidFill>
                  <a:schemeClr val="tx1"/>
                </a:solidFill>
                <a:prstDash val="solid"/>
                <a:miter lim="800000"/>
                <a:headEnd/>
                <a:tailEnd/>
              </a14:hiddenLine>
            </a:ext>
          </a:extLst>
        </p:spPr>
      </p:pic>
      <p:pic>
        <p:nvPicPr>
          <p:cNvPr id="3" name="Picture 2">
            <a:extLst>
              <a:ext uri="{FF2B5EF4-FFF2-40B4-BE49-F238E27FC236}">
                <a16:creationId xmlns:a16="http://schemas.microsoft.com/office/drawing/2014/main" id="{20DFB350-4B7E-0F32-6266-7616D6A3F42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2178032"/>
            <a:ext cx="4100512" cy="1873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4">
            <a:extLst>
              <a:ext uri="{FF2B5EF4-FFF2-40B4-BE49-F238E27FC236}">
                <a16:creationId xmlns:a16="http://schemas.microsoft.com/office/drawing/2014/main" id="{B2EB2AD1-3094-60FB-BBEC-1840FB1FB6A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9529" y="4401777"/>
            <a:ext cx="4027487" cy="1825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9" name="AutoShape 3">
            <a:extLst>
              <a:ext uri="{FF2B5EF4-FFF2-40B4-BE49-F238E27FC236}">
                <a16:creationId xmlns:a16="http://schemas.microsoft.com/office/drawing/2014/main" id="{D6418322-5088-A9A5-AED6-EFDCDD3008A4}"/>
              </a:ext>
              <a:ext uri="{C183D7F6-B498-43B3-948B-1728B52AA6E4}">
                <adec:decorative xmlns:adec="http://schemas.microsoft.com/office/drawing/2017/decorative" val="1"/>
              </a:ext>
            </a:extLst>
          </p:cNvPr>
          <p:cNvCxnSpPr>
            <a:cxnSpLocks noChangeShapeType="1"/>
          </p:cNvCxnSpPr>
          <p:nvPr/>
        </p:nvCxnSpPr>
        <p:spPr bwMode="auto">
          <a:xfrm>
            <a:off x="5142368" y="5578445"/>
            <a:ext cx="1195175" cy="0"/>
          </a:xfrm>
          <a:prstGeom prst="straightConnector1">
            <a:avLst/>
          </a:prstGeom>
          <a:noFill/>
          <a:ln w="25400">
            <a:solidFill>
              <a:srgbClr val="000000"/>
            </a:solidFill>
            <a:round/>
            <a:headEnd/>
            <a:tailEnd type="triangle" w="med" len="me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37497574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16A6726-A54D-5656-B88B-C1B238469BA8}"/>
              </a:ext>
            </a:extLst>
          </p:cNvPr>
          <p:cNvSpPr>
            <a:spLocks noGrp="1"/>
          </p:cNvSpPr>
          <p:nvPr>
            <p:ph type="title"/>
          </p:nvPr>
        </p:nvSpPr>
        <p:spPr>
          <a:xfrm>
            <a:off x="838199" y="381419"/>
            <a:ext cx="10214114" cy="632219"/>
          </a:xfrm>
        </p:spPr>
        <p:txBody>
          <a:bodyPr/>
          <a:lstStyle/>
          <a:p>
            <a:r>
              <a:rPr lang="en-GB" sz="4400" dirty="0"/>
              <a:t>if … else if Statements</a:t>
            </a:r>
            <a:endParaRPr lang="en-GB" dirty="0"/>
          </a:p>
        </p:txBody>
      </p:sp>
      <p:sp>
        <p:nvSpPr>
          <p:cNvPr id="15" name="TextBox 14">
            <a:extLst>
              <a:ext uri="{FF2B5EF4-FFF2-40B4-BE49-F238E27FC236}">
                <a16:creationId xmlns:a16="http://schemas.microsoft.com/office/drawing/2014/main" id="{FA71B580-1A9A-26B4-EC9F-244BB51290A9}"/>
              </a:ext>
            </a:extLst>
          </p:cNvPr>
          <p:cNvSpPr txBox="1"/>
          <p:nvPr/>
        </p:nvSpPr>
        <p:spPr>
          <a:xfrm>
            <a:off x="838199" y="1184649"/>
            <a:ext cx="6051700" cy="1077218"/>
          </a:xfrm>
          <a:prstGeom prst="rect">
            <a:avLst/>
          </a:prstGeom>
          <a:noFill/>
        </p:spPr>
        <p:txBody>
          <a:bodyPr wrap="square">
            <a:spAutoFit/>
          </a:bodyPr>
          <a:lstStyle/>
          <a:p>
            <a:r>
              <a:rPr lang="en-GB" altLang="en-US" sz="1800" dirty="0"/>
              <a:t>Test </a:t>
            </a:r>
            <a:r>
              <a:rPr lang="en-GB" altLang="en-US" sz="1800" b="1" dirty="0"/>
              <a:t>multiple</a:t>
            </a:r>
            <a:r>
              <a:rPr lang="en-GB" altLang="en-US" sz="1800" dirty="0"/>
              <a:t> cases by placing </a:t>
            </a:r>
            <a:r>
              <a:rPr lang="en-GB" altLang="en-US" sz="1800" b="1" i="1" dirty="0"/>
              <a:t>if…else</a:t>
            </a:r>
            <a:r>
              <a:rPr lang="en-GB" altLang="en-US" sz="1800" dirty="0"/>
              <a:t> statements inside other </a:t>
            </a:r>
            <a:r>
              <a:rPr lang="en-GB" altLang="en-US" sz="1800" b="1" i="1" dirty="0"/>
              <a:t>if…else</a:t>
            </a:r>
            <a:r>
              <a:rPr lang="en-GB" altLang="en-US" sz="1800" dirty="0"/>
              <a:t> statements to create </a:t>
            </a:r>
            <a:r>
              <a:rPr lang="en-GB" altLang="en-US" sz="1800" b="1" i="1" dirty="0"/>
              <a:t>if…else if statements</a:t>
            </a:r>
          </a:p>
          <a:p>
            <a:br>
              <a:rPr lang="en-GB" altLang="en-US" sz="1400" dirty="0">
                <a:latin typeface="Arial" panose="020B0604020202020204" pitchFamily="34" charset="0"/>
                <a:cs typeface="Arial" panose="020B0604020202020204" pitchFamily="34" charset="0"/>
              </a:rPr>
            </a:br>
            <a:r>
              <a:rPr lang="en-GB" altLang="en-US" sz="1400" dirty="0">
                <a:latin typeface="Arial" panose="020B0604020202020204" pitchFamily="34" charset="0"/>
                <a:cs typeface="Arial" panose="020B0604020202020204" pitchFamily="34" charset="0"/>
              </a:rPr>
              <a:t> </a:t>
            </a:r>
          </a:p>
        </p:txBody>
      </p:sp>
      <p:pic>
        <p:nvPicPr>
          <p:cNvPr id="24" name="Picture 3">
            <a:extLst>
              <a:ext uri="{FF2B5EF4-FFF2-40B4-BE49-F238E27FC236}">
                <a16:creationId xmlns:a16="http://schemas.microsoft.com/office/drawing/2014/main" id="{0C845CFD-3852-663B-808B-C2F538B0654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277453" y="3284676"/>
            <a:ext cx="2910660" cy="2622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TextBox 24">
            <a:extLst>
              <a:ext uri="{FF2B5EF4-FFF2-40B4-BE49-F238E27FC236}">
                <a16:creationId xmlns:a16="http://schemas.microsoft.com/office/drawing/2014/main" id="{DF6408FA-ECF5-6463-705A-DBA78A2F1697}"/>
              </a:ext>
            </a:extLst>
          </p:cNvPr>
          <p:cNvSpPr txBox="1"/>
          <p:nvPr/>
        </p:nvSpPr>
        <p:spPr>
          <a:xfrm>
            <a:off x="6768047" y="4829492"/>
            <a:ext cx="1905486" cy="307777"/>
          </a:xfrm>
          <a:prstGeom prst="rect">
            <a:avLst/>
          </a:prstGeom>
          <a:solidFill>
            <a:schemeClr val="bg2">
              <a:lumMod val="95000"/>
            </a:schemeClr>
          </a:solidFill>
          <a:ln/>
        </p:spPr>
        <p:style>
          <a:lnRef idx="2">
            <a:schemeClr val="dk1"/>
          </a:lnRef>
          <a:fillRef idx="1">
            <a:schemeClr val="lt1"/>
          </a:fillRef>
          <a:effectRef idx="0">
            <a:schemeClr val="dk1"/>
          </a:effectRef>
          <a:fontRef idx="minor">
            <a:schemeClr val="dk1"/>
          </a:fontRef>
        </p:style>
        <p:txBody>
          <a:bodyPr wrap="square">
            <a:spAutoFit/>
          </a:bodyPr>
          <a:lstStyle/>
          <a:p>
            <a:pPr eaLnBrk="1" hangingPunct="1">
              <a:spcBef>
                <a:spcPct val="0"/>
              </a:spcBef>
              <a:buFontTx/>
              <a:buNone/>
            </a:pPr>
            <a:r>
              <a:rPr lang="en-GB" altLang="en-US" sz="1400" dirty="0">
                <a:latin typeface="Arial" panose="020B0604020202020204" pitchFamily="34" charset="0"/>
              </a:rPr>
              <a:t>Grade is C</a:t>
            </a:r>
            <a:endParaRPr lang="en-GB" sz="1400" b="1" dirty="0">
              <a:solidFill>
                <a:schemeClr val="tx1"/>
              </a:solidFill>
            </a:endParaRPr>
          </a:p>
        </p:txBody>
      </p:sp>
      <p:cxnSp>
        <p:nvCxnSpPr>
          <p:cNvPr id="26" name="AutoShape 3">
            <a:extLst>
              <a:ext uri="{FF2B5EF4-FFF2-40B4-BE49-F238E27FC236}">
                <a16:creationId xmlns:a16="http://schemas.microsoft.com/office/drawing/2014/main" id="{4FAC4C21-1B6F-93D4-0B02-EAA7AD98C47C}"/>
              </a:ext>
              <a:ext uri="{C183D7F6-B498-43B3-948B-1728B52AA6E4}">
                <adec:decorative xmlns:adec="http://schemas.microsoft.com/office/drawing/2017/decorative" val="1"/>
              </a:ext>
            </a:extLst>
          </p:cNvPr>
          <p:cNvCxnSpPr>
            <a:cxnSpLocks noChangeShapeType="1"/>
          </p:cNvCxnSpPr>
          <p:nvPr/>
        </p:nvCxnSpPr>
        <p:spPr bwMode="auto">
          <a:xfrm>
            <a:off x="5465840" y="4983381"/>
            <a:ext cx="1260320" cy="0"/>
          </a:xfrm>
          <a:prstGeom prst="straightConnector1">
            <a:avLst/>
          </a:prstGeom>
          <a:noFill/>
          <a:ln w="25400">
            <a:solidFill>
              <a:srgbClr val="000000"/>
            </a:solidFill>
            <a:round/>
            <a:headEnd/>
            <a:tailEnd type="triangle" w="med" len="med"/>
          </a:ln>
          <a:extLst>
            <a:ext uri="{909E8E84-426E-40DD-AFC4-6F175D3DCCD1}">
              <a14:hiddenFill xmlns:a14="http://schemas.microsoft.com/office/drawing/2010/main">
                <a:noFill/>
              </a14:hiddenFill>
            </a:ext>
          </a:extLst>
        </p:spPr>
      </p:cxnSp>
      <p:pic>
        <p:nvPicPr>
          <p:cNvPr id="6148" name="Picture 4" descr="All Exam Results. - APK Download for Android | Aptoide">
            <a:extLst>
              <a:ext uri="{FF2B5EF4-FFF2-40B4-BE49-F238E27FC236}">
                <a16:creationId xmlns:a16="http://schemas.microsoft.com/office/drawing/2014/main" id="{307B4E9B-D2B2-61CE-6A25-4894A878AB5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9846" y="1832339"/>
            <a:ext cx="2298759" cy="2298759"/>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Else Icons - Free SVG &amp; PNG Else Images - Noun Project">
            <a:extLst>
              <a:ext uri="{FF2B5EF4-FFF2-40B4-BE49-F238E27FC236}">
                <a16:creationId xmlns:a16="http://schemas.microsoft.com/office/drawing/2014/main" id="{F1B406E8-08A5-9A67-BCC7-1B06CFF7CA8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47313" y="296940"/>
            <a:ext cx="1905000" cy="190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6531535"/>
      </p:ext>
    </p:extLst>
  </p:cSld>
  <p:clrMapOvr>
    <a:masterClrMapping/>
  </p:clrMapOvr>
</p:sld>
</file>

<file path=ppt/theme/theme1.xml><?xml version="1.0" encoding="utf-8"?>
<a:theme xmlns:a="http://schemas.openxmlformats.org/drawingml/2006/main" name="Office Theme">
  <a:themeElements>
    <a:clrScheme name="Queens University 1">
      <a:dk1>
        <a:srgbClr val="494949"/>
      </a:dk1>
      <a:lt1>
        <a:srgbClr val="9B9B9B"/>
      </a:lt1>
      <a:dk2>
        <a:srgbClr val="2F2F2F"/>
      </a:dk2>
      <a:lt2>
        <a:srgbClr val="FFFFFF"/>
      </a:lt2>
      <a:accent1>
        <a:srgbClr val="00AFAB"/>
      </a:accent1>
      <a:accent2>
        <a:srgbClr val="93D60A"/>
      </a:accent2>
      <a:accent3>
        <a:srgbClr val="D6000D"/>
      </a:accent3>
      <a:accent4>
        <a:srgbClr val="F18903"/>
      </a:accent4>
      <a:accent5>
        <a:srgbClr val="AC004D"/>
      </a:accent5>
      <a:accent6>
        <a:srgbClr val="672E6C"/>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66822</TotalTime>
  <Words>1916</Words>
  <Application>Microsoft Office PowerPoint</Application>
  <PresentationFormat>Widescreen</PresentationFormat>
  <Paragraphs>267</Paragraphs>
  <Slides>17</Slides>
  <Notes>16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17</vt:i4>
      </vt:variant>
    </vt:vector>
  </HeadingPairs>
  <TitlesOfParts>
    <vt:vector size="24" baseType="lpstr">
      <vt:lpstr>Arial</vt:lpstr>
      <vt:lpstr>Arial</vt:lpstr>
      <vt:lpstr>Calibri</vt:lpstr>
      <vt:lpstr>Calibri Light</vt:lpstr>
      <vt:lpstr>Söhne</vt:lpstr>
      <vt:lpstr>Verdana</vt:lpstr>
      <vt:lpstr>Office Theme</vt:lpstr>
      <vt:lpstr>MSc Software Development</vt:lpstr>
      <vt:lpstr>Content</vt:lpstr>
      <vt:lpstr>Making decisions </vt:lpstr>
      <vt:lpstr>Equality and Relational Operators</vt:lpstr>
      <vt:lpstr>if Single-Selection Statement</vt:lpstr>
      <vt:lpstr>if Single-Selection Statement</vt:lpstr>
      <vt:lpstr>Logical operators</vt:lpstr>
      <vt:lpstr>if .. else Statement</vt:lpstr>
      <vt:lpstr>if … else if Statements</vt:lpstr>
      <vt:lpstr>Exercise I: if .. else and logical operators</vt:lpstr>
      <vt:lpstr>Conditional operator ? : </vt:lpstr>
      <vt:lpstr>Conditional operator ? : </vt:lpstr>
      <vt:lpstr>The Switch statement</vt:lpstr>
      <vt:lpstr>The Switch statement</vt:lpstr>
      <vt:lpstr>The Switch statement</vt:lpstr>
      <vt:lpstr>The Switch statement – fall through</vt:lpstr>
      <vt:lpstr>Exercise IV: switch</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Aidan McGowan</cp:lastModifiedBy>
  <cp:revision>142</cp:revision>
  <dcterms:created xsi:type="dcterms:W3CDTF">2023-01-05T12:01:08Z</dcterms:created>
  <dcterms:modified xsi:type="dcterms:W3CDTF">2023-08-16T08:27:11Z</dcterms:modified>
</cp:coreProperties>
</file>